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4"/>
  </p:handoutMasterIdLst>
  <p:sldIdLst>
    <p:sldId id="256" r:id="rId2"/>
    <p:sldId id="385" r:id="rId3"/>
    <p:sldId id="386" r:id="rId4"/>
    <p:sldId id="387" r:id="rId5"/>
    <p:sldId id="389" r:id="rId6"/>
    <p:sldId id="388" r:id="rId7"/>
    <p:sldId id="391" r:id="rId8"/>
    <p:sldId id="392" r:id="rId9"/>
    <p:sldId id="393" r:id="rId10"/>
    <p:sldId id="394" r:id="rId11"/>
    <p:sldId id="379" r:id="rId12"/>
    <p:sldId id="365" r:id="rId13"/>
    <p:sldId id="381" r:id="rId14"/>
    <p:sldId id="399" r:id="rId15"/>
    <p:sldId id="400" r:id="rId16"/>
    <p:sldId id="395" r:id="rId17"/>
    <p:sldId id="396" r:id="rId18"/>
    <p:sldId id="398" r:id="rId19"/>
    <p:sldId id="397" r:id="rId20"/>
    <p:sldId id="382" r:id="rId21"/>
    <p:sldId id="384" r:id="rId22"/>
    <p:sldId id="390" r:id="rId23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9999"/>
    <a:srgbClr val="CCECFF"/>
    <a:srgbClr val="008000"/>
    <a:srgbClr val="FFFFCC"/>
    <a:srgbClr val="33CCCC"/>
    <a:srgbClr val="00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2" autoAdjust="0"/>
    <p:restoredTop sz="94595" autoAdjust="0"/>
  </p:normalViewPr>
  <p:slideViewPr>
    <p:cSldViewPr snapToGrid="0">
      <p:cViewPr varScale="1">
        <p:scale>
          <a:sx n="100" d="100"/>
          <a:sy n="100" d="100"/>
        </p:scale>
        <p:origin x="587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01CDB41-2769-465A-93ED-D07F4423213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EF9A5F9-95F0-47C7-B3B1-9B67EE11108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E9CF220E-5025-4BE7-8C1C-1B29F1AA266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A9B5C555-C64C-4A2B-AE50-9926330E8CF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fld id="{6E105815-42FC-44C4-8EE5-4DBC264EE3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CB1299C-7B35-4C38-B8EA-53F8180D718A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9DC2BBCF-DC3D-4023-B495-1C97FADF918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>
                <a:extLst>
                  <a:ext uri="{FF2B5EF4-FFF2-40B4-BE49-F238E27FC236}">
                    <a16:creationId xmlns:a16="http://schemas.microsoft.com/office/drawing/2014/main" id="{2CD0BB5E-0098-4F74-AE37-EFB084C43D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9" name="Rectangle 5">
                <a:extLst>
                  <a:ext uri="{FF2B5EF4-FFF2-40B4-BE49-F238E27FC236}">
                    <a16:creationId xmlns:a16="http://schemas.microsoft.com/office/drawing/2014/main" id="{AF2953F3-04CF-47B2-898E-A7623E55D5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id="{D2D6753E-FAEC-40EC-9347-6F6337D719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" name="Rectangle 7">
                <a:extLst>
                  <a:ext uri="{FF2B5EF4-FFF2-40B4-BE49-F238E27FC236}">
                    <a16:creationId xmlns:a16="http://schemas.microsoft.com/office/drawing/2014/main" id="{E6EA7FE0-6269-4EDA-A23E-E270538C37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2" name="Rectangle 8">
                <a:extLst>
                  <a:ext uri="{FF2B5EF4-FFF2-40B4-BE49-F238E27FC236}">
                    <a16:creationId xmlns:a16="http://schemas.microsoft.com/office/drawing/2014/main" id="{3704FEE3-35E7-4A31-9D50-53B752CF4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3" name="Rectangle 9">
                <a:extLst>
                  <a:ext uri="{FF2B5EF4-FFF2-40B4-BE49-F238E27FC236}">
                    <a16:creationId xmlns:a16="http://schemas.microsoft.com/office/drawing/2014/main" id="{BDA80D9D-2CDD-4873-A7EC-31F2C1CEDF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4" name="Rectangle 10">
                <a:extLst>
                  <a:ext uri="{FF2B5EF4-FFF2-40B4-BE49-F238E27FC236}">
                    <a16:creationId xmlns:a16="http://schemas.microsoft.com/office/drawing/2014/main" id="{816EF5B7-8C53-4A1F-BBDA-B8340A69A7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5" name="Rectangle 11">
                <a:extLst>
                  <a:ext uri="{FF2B5EF4-FFF2-40B4-BE49-F238E27FC236}">
                    <a16:creationId xmlns:a16="http://schemas.microsoft.com/office/drawing/2014/main" id="{21354D9B-EFB4-45F0-B3FC-5038656B14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6" name="Rectangle 12">
                <a:extLst>
                  <a:ext uri="{FF2B5EF4-FFF2-40B4-BE49-F238E27FC236}">
                    <a16:creationId xmlns:a16="http://schemas.microsoft.com/office/drawing/2014/main" id="{A20C5A0C-2509-4BB8-97A3-B509E7FA5A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7" name="Rectangle 13">
                <a:extLst>
                  <a:ext uri="{FF2B5EF4-FFF2-40B4-BE49-F238E27FC236}">
                    <a16:creationId xmlns:a16="http://schemas.microsoft.com/office/drawing/2014/main" id="{6B3D94F7-3408-4AC1-800B-E78F117BC0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8" name="Rectangle 14">
                <a:extLst>
                  <a:ext uri="{FF2B5EF4-FFF2-40B4-BE49-F238E27FC236}">
                    <a16:creationId xmlns:a16="http://schemas.microsoft.com/office/drawing/2014/main" id="{61D280F7-78D8-4AA2-BD99-3F5D0E73ED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9" name="Rectangle 15">
                <a:extLst>
                  <a:ext uri="{FF2B5EF4-FFF2-40B4-BE49-F238E27FC236}">
                    <a16:creationId xmlns:a16="http://schemas.microsoft.com/office/drawing/2014/main" id="{C200098B-0CB8-411B-93A9-2291FFA0DC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0" name="Rectangle 16">
                <a:extLst>
                  <a:ext uri="{FF2B5EF4-FFF2-40B4-BE49-F238E27FC236}">
                    <a16:creationId xmlns:a16="http://schemas.microsoft.com/office/drawing/2014/main" id="{96221E87-74BA-40BE-8ED6-3F68309DE2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1" name="Rectangle 17">
                <a:extLst>
                  <a:ext uri="{FF2B5EF4-FFF2-40B4-BE49-F238E27FC236}">
                    <a16:creationId xmlns:a16="http://schemas.microsoft.com/office/drawing/2014/main" id="{44EE4F46-5DA6-4D22-B205-C8099F79BE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2" name="Rectangle 18">
                <a:extLst>
                  <a:ext uri="{FF2B5EF4-FFF2-40B4-BE49-F238E27FC236}">
                    <a16:creationId xmlns:a16="http://schemas.microsoft.com/office/drawing/2014/main" id="{A470C167-2FEA-439B-A92F-075E5DFDE8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3" name="Rectangle 19">
                <a:extLst>
                  <a:ext uri="{FF2B5EF4-FFF2-40B4-BE49-F238E27FC236}">
                    <a16:creationId xmlns:a16="http://schemas.microsoft.com/office/drawing/2014/main" id="{C28E740E-106E-4E5F-89D5-C9EB9613DE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4" name="Rectangle 20">
                <a:extLst>
                  <a:ext uri="{FF2B5EF4-FFF2-40B4-BE49-F238E27FC236}">
                    <a16:creationId xmlns:a16="http://schemas.microsoft.com/office/drawing/2014/main" id="{DC0D300E-8260-40A1-B54D-38B674F120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5" name="Rectangle 21">
                <a:extLst>
                  <a:ext uri="{FF2B5EF4-FFF2-40B4-BE49-F238E27FC236}">
                    <a16:creationId xmlns:a16="http://schemas.microsoft.com/office/drawing/2014/main" id="{79AD1B51-BA1A-46A5-9475-44BEB64FA5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6" name="Rectangle 22">
                <a:extLst>
                  <a:ext uri="{FF2B5EF4-FFF2-40B4-BE49-F238E27FC236}">
                    <a16:creationId xmlns:a16="http://schemas.microsoft.com/office/drawing/2014/main" id="{808A2736-5590-48B8-BACB-E283B83154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7" name="Rectangle 23">
                <a:extLst>
                  <a:ext uri="{FF2B5EF4-FFF2-40B4-BE49-F238E27FC236}">
                    <a16:creationId xmlns:a16="http://schemas.microsoft.com/office/drawing/2014/main" id="{01DE0C64-A957-43C0-9236-77696BE61A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8" name="Rectangle 24">
                <a:extLst>
                  <a:ext uri="{FF2B5EF4-FFF2-40B4-BE49-F238E27FC236}">
                    <a16:creationId xmlns:a16="http://schemas.microsoft.com/office/drawing/2014/main" id="{05532E6D-F9F7-4DE5-B9F6-BD56901C07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9" name="Rectangle 25">
                <a:extLst>
                  <a:ext uri="{FF2B5EF4-FFF2-40B4-BE49-F238E27FC236}">
                    <a16:creationId xmlns:a16="http://schemas.microsoft.com/office/drawing/2014/main" id="{7251F395-D27D-48F7-AA50-97E253DE29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0" name="Rectangle 26">
                <a:extLst>
                  <a:ext uri="{FF2B5EF4-FFF2-40B4-BE49-F238E27FC236}">
                    <a16:creationId xmlns:a16="http://schemas.microsoft.com/office/drawing/2014/main" id="{0E69F3EC-2FDC-475E-BB58-25289B02CA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1" name="Rectangle 27">
                <a:extLst>
                  <a:ext uri="{FF2B5EF4-FFF2-40B4-BE49-F238E27FC236}">
                    <a16:creationId xmlns:a16="http://schemas.microsoft.com/office/drawing/2014/main" id="{EA823A95-39A3-47D1-8257-C2FABF358A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2" name="Rectangle 28">
                <a:extLst>
                  <a:ext uri="{FF2B5EF4-FFF2-40B4-BE49-F238E27FC236}">
                    <a16:creationId xmlns:a16="http://schemas.microsoft.com/office/drawing/2014/main" id="{51B3A9CD-55B3-4D83-8EA5-4C911DAAF6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3" name="Rectangle 29">
                <a:extLst>
                  <a:ext uri="{FF2B5EF4-FFF2-40B4-BE49-F238E27FC236}">
                    <a16:creationId xmlns:a16="http://schemas.microsoft.com/office/drawing/2014/main" id="{EF689AFA-190B-4D15-98C9-68C7B0017F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4" name="Rectangle 30">
                <a:extLst>
                  <a:ext uri="{FF2B5EF4-FFF2-40B4-BE49-F238E27FC236}">
                    <a16:creationId xmlns:a16="http://schemas.microsoft.com/office/drawing/2014/main" id="{B49DDCF7-1DD8-4394-A365-2776D6B2FE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5" name="Rectangle 31">
                <a:extLst>
                  <a:ext uri="{FF2B5EF4-FFF2-40B4-BE49-F238E27FC236}">
                    <a16:creationId xmlns:a16="http://schemas.microsoft.com/office/drawing/2014/main" id="{1EF8458B-6AC3-4059-852C-E7338CC631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6" name="Rectangle 32">
                <a:extLst>
                  <a:ext uri="{FF2B5EF4-FFF2-40B4-BE49-F238E27FC236}">
                    <a16:creationId xmlns:a16="http://schemas.microsoft.com/office/drawing/2014/main" id="{B6E37BAE-EE13-479B-A37A-E257F1BCE1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7" name="Rectangle 33">
                <a:extLst>
                  <a:ext uri="{FF2B5EF4-FFF2-40B4-BE49-F238E27FC236}">
                    <a16:creationId xmlns:a16="http://schemas.microsoft.com/office/drawing/2014/main" id="{1DB46786-4B8F-4E32-88DE-166D90F9EB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8" name="Rectangle 34">
                <a:extLst>
                  <a:ext uri="{FF2B5EF4-FFF2-40B4-BE49-F238E27FC236}">
                    <a16:creationId xmlns:a16="http://schemas.microsoft.com/office/drawing/2014/main" id="{0466951F-4257-447E-AF07-92335F4F09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9" name="Rectangle 35">
                <a:extLst>
                  <a:ext uri="{FF2B5EF4-FFF2-40B4-BE49-F238E27FC236}">
                    <a16:creationId xmlns:a16="http://schemas.microsoft.com/office/drawing/2014/main" id="{B4F0C28A-6A26-47B6-A28A-AFEA528315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0" name="Rectangle 36">
                <a:extLst>
                  <a:ext uri="{FF2B5EF4-FFF2-40B4-BE49-F238E27FC236}">
                    <a16:creationId xmlns:a16="http://schemas.microsoft.com/office/drawing/2014/main" id="{F5C5B951-EE32-42C4-97DE-71014A44BF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1" name="Rectangle 37">
                <a:extLst>
                  <a:ext uri="{FF2B5EF4-FFF2-40B4-BE49-F238E27FC236}">
                    <a16:creationId xmlns:a16="http://schemas.microsoft.com/office/drawing/2014/main" id="{9C9D62A5-68BC-47C2-ACDB-24A5A29640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2" name="Rectangle 38">
                <a:extLst>
                  <a:ext uri="{FF2B5EF4-FFF2-40B4-BE49-F238E27FC236}">
                    <a16:creationId xmlns:a16="http://schemas.microsoft.com/office/drawing/2014/main" id="{54914158-162F-4C2C-8A18-3A07458D58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3" name="Rectangle 39">
                <a:extLst>
                  <a:ext uri="{FF2B5EF4-FFF2-40B4-BE49-F238E27FC236}">
                    <a16:creationId xmlns:a16="http://schemas.microsoft.com/office/drawing/2014/main" id="{467D1AC3-E480-4B94-AC6C-20C3489E52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4" name="Rectangle 40">
                <a:extLst>
                  <a:ext uri="{FF2B5EF4-FFF2-40B4-BE49-F238E27FC236}">
                    <a16:creationId xmlns:a16="http://schemas.microsoft.com/office/drawing/2014/main" id="{A0D84D85-EECE-4C93-80B9-853F928E3B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5" name="Rectangle 41">
                <a:extLst>
                  <a:ext uri="{FF2B5EF4-FFF2-40B4-BE49-F238E27FC236}">
                    <a16:creationId xmlns:a16="http://schemas.microsoft.com/office/drawing/2014/main" id="{D993A0B6-DF84-424A-8002-C998CCB2B2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6" name="Rectangle 42">
                <a:extLst>
                  <a:ext uri="{FF2B5EF4-FFF2-40B4-BE49-F238E27FC236}">
                    <a16:creationId xmlns:a16="http://schemas.microsoft.com/office/drawing/2014/main" id="{47AD55EC-0DC9-41BD-8EC8-EC068151F8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7" name="Rectangle 43">
                <a:extLst>
                  <a:ext uri="{FF2B5EF4-FFF2-40B4-BE49-F238E27FC236}">
                    <a16:creationId xmlns:a16="http://schemas.microsoft.com/office/drawing/2014/main" id="{F2EFBACB-D47D-48C8-B21F-C4E46D74D4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8" name="Rectangle 44">
                <a:extLst>
                  <a:ext uri="{FF2B5EF4-FFF2-40B4-BE49-F238E27FC236}">
                    <a16:creationId xmlns:a16="http://schemas.microsoft.com/office/drawing/2014/main" id="{263EB203-D17D-495F-B498-D17EAE976D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9" name="Rectangle 45">
                <a:extLst>
                  <a:ext uri="{FF2B5EF4-FFF2-40B4-BE49-F238E27FC236}">
                    <a16:creationId xmlns:a16="http://schemas.microsoft.com/office/drawing/2014/main" id="{DD29FB6A-EB2E-4F54-B6D5-3A5F72B287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0" name="Rectangle 46">
                <a:extLst>
                  <a:ext uri="{FF2B5EF4-FFF2-40B4-BE49-F238E27FC236}">
                    <a16:creationId xmlns:a16="http://schemas.microsoft.com/office/drawing/2014/main" id="{B1C2DDFD-9D38-4B21-9E73-5BC2763565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" name="Rectangle 47">
                <a:extLst>
                  <a:ext uri="{FF2B5EF4-FFF2-40B4-BE49-F238E27FC236}">
                    <a16:creationId xmlns:a16="http://schemas.microsoft.com/office/drawing/2014/main" id="{08C0E050-6E36-4C1B-B1E0-3F735C9B66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" name="Rectangle 48">
                <a:extLst>
                  <a:ext uri="{FF2B5EF4-FFF2-40B4-BE49-F238E27FC236}">
                    <a16:creationId xmlns:a16="http://schemas.microsoft.com/office/drawing/2014/main" id="{69442C4A-52DC-4F6F-900B-553B649BC9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3" name="Rectangle 49">
                <a:extLst>
                  <a:ext uri="{FF2B5EF4-FFF2-40B4-BE49-F238E27FC236}">
                    <a16:creationId xmlns:a16="http://schemas.microsoft.com/office/drawing/2014/main" id="{4BDB83A0-2961-4BB3-9408-CCEB8046E3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4" name="Rectangle 50">
                <a:extLst>
                  <a:ext uri="{FF2B5EF4-FFF2-40B4-BE49-F238E27FC236}">
                    <a16:creationId xmlns:a16="http://schemas.microsoft.com/office/drawing/2014/main" id="{BDA762D1-147B-4A28-B469-ECC18840D5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5" name="Rectangle 51">
                <a:extLst>
                  <a:ext uri="{FF2B5EF4-FFF2-40B4-BE49-F238E27FC236}">
                    <a16:creationId xmlns:a16="http://schemas.microsoft.com/office/drawing/2014/main" id="{24087635-2431-4E88-B0D4-3259AB64DA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6" name="Rectangle 52">
                <a:extLst>
                  <a:ext uri="{FF2B5EF4-FFF2-40B4-BE49-F238E27FC236}">
                    <a16:creationId xmlns:a16="http://schemas.microsoft.com/office/drawing/2014/main" id="{41B96C85-B913-4EC5-BC91-76FE9B878F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7" name="Rectangle 53">
                <a:extLst>
                  <a:ext uri="{FF2B5EF4-FFF2-40B4-BE49-F238E27FC236}">
                    <a16:creationId xmlns:a16="http://schemas.microsoft.com/office/drawing/2014/main" id="{6A32B280-CB61-4218-B7D3-8DECFB7460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8" name="Rectangle 54">
                <a:extLst>
                  <a:ext uri="{FF2B5EF4-FFF2-40B4-BE49-F238E27FC236}">
                    <a16:creationId xmlns:a16="http://schemas.microsoft.com/office/drawing/2014/main" id="{69697AAB-AFC5-4752-A207-2B510B943B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9" name="Rectangle 55">
                <a:extLst>
                  <a:ext uri="{FF2B5EF4-FFF2-40B4-BE49-F238E27FC236}">
                    <a16:creationId xmlns:a16="http://schemas.microsoft.com/office/drawing/2014/main" id="{0EA2C809-7670-47D4-AA47-0B202E0317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0" name="Rectangle 56">
                <a:extLst>
                  <a:ext uri="{FF2B5EF4-FFF2-40B4-BE49-F238E27FC236}">
                    <a16:creationId xmlns:a16="http://schemas.microsoft.com/office/drawing/2014/main" id="{353C97C3-BF87-4C64-8F79-262908F9C3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1" name="Rectangle 57">
                <a:extLst>
                  <a:ext uri="{FF2B5EF4-FFF2-40B4-BE49-F238E27FC236}">
                    <a16:creationId xmlns:a16="http://schemas.microsoft.com/office/drawing/2014/main" id="{296FC2EA-4FDB-4951-A781-9D67928EC5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2" name="Rectangle 58">
                <a:extLst>
                  <a:ext uri="{FF2B5EF4-FFF2-40B4-BE49-F238E27FC236}">
                    <a16:creationId xmlns:a16="http://schemas.microsoft.com/office/drawing/2014/main" id="{76C36038-20D1-4C9E-89F0-F1A1E6B321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3" name="Rectangle 59">
                <a:extLst>
                  <a:ext uri="{FF2B5EF4-FFF2-40B4-BE49-F238E27FC236}">
                    <a16:creationId xmlns:a16="http://schemas.microsoft.com/office/drawing/2014/main" id="{662BD81E-CB16-41FD-A27C-8DA14C6B3D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4" name="Rectangle 60">
                <a:extLst>
                  <a:ext uri="{FF2B5EF4-FFF2-40B4-BE49-F238E27FC236}">
                    <a16:creationId xmlns:a16="http://schemas.microsoft.com/office/drawing/2014/main" id="{1BB38EE6-4F2F-4DAF-8BEA-14BE8FC0A8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5" name="Rectangle 61">
                <a:extLst>
                  <a:ext uri="{FF2B5EF4-FFF2-40B4-BE49-F238E27FC236}">
                    <a16:creationId xmlns:a16="http://schemas.microsoft.com/office/drawing/2014/main" id="{C0B68EED-E0BE-4BF7-BAF6-763681DE58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6" name="Rectangle 62">
                <a:extLst>
                  <a:ext uri="{FF2B5EF4-FFF2-40B4-BE49-F238E27FC236}">
                    <a16:creationId xmlns:a16="http://schemas.microsoft.com/office/drawing/2014/main" id="{E858A70B-E1B3-44CD-A7FE-78A0F15077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7" name="Rectangle 63">
                <a:extLst>
                  <a:ext uri="{FF2B5EF4-FFF2-40B4-BE49-F238E27FC236}">
                    <a16:creationId xmlns:a16="http://schemas.microsoft.com/office/drawing/2014/main" id="{A4E1D5F1-9AD9-487F-A9D8-5BBE5497EB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sp>
          <p:nvSpPr>
            <p:cNvPr id="6" name="Rectangle 64">
              <a:extLst>
                <a:ext uri="{FF2B5EF4-FFF2-40B4-BE49-F238E27FC236}">
                  <a16:creationId xmlns:a16="http://schemas.microsoft.com/office/drawing/2014/main" id="{54C1F1D7-ECEC-433E-8FF1-91EAABEFB6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7" name="Rectangle 65">
              <a:extLst>
                <a:ext uri="{FF2B5EF4-FFF2-40B4-BE49-F238E27FC236}">
                  <a16:creationId xmlns:a16="http://schemas.microsoft.com/office/drawing/2014/main" id="{03643092-AA58-4C00-B5B8-BE62390CB47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68" name="Rectangle 66">
            <a:extLst>
              <a:ext uri="{FF2B5EF4-FFF2-40B4-BE49-F238E27FC236}">
                <a16:creationId xmlns:a16="http://schemas.microsoft.com/office/drawing/2014/main" id="{110D80AD-6BE4-41A1-9905-F6D96F690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195"/>
            </a:scheme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5187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88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9" name="Rectangle 69">
            <a:extLst>
              <a:ext uri="{FF2B5EF4-FFF2-40B4-BE49-F238E27FC236}">
                <a16:creationId xmlns:a16="http://schemas.microsoft.com/office/drawing/2014/main" id="{44251E16-2212-4647-A3D4-C956A7CC101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0" name="Rectangle 70">
            <a:extLst>
              <a:ext uri="{FF2B5EF4-FFF2-40B4-BE49-F238E27FC236}">
                <a16:creationId xmlns:a16="http://schemas.microsoft.com/office/drawing/2014/main" id="{29ACAACB-2659-49D2-BD95-957B63C7BF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" name="Rectangle 71">
            <a:extLst>
              <a:ext uri="{FF2B5EF4-FFF2-40B4-BE49-F238E27FC236}">
                <a16:creationId xmlns:a16="http://schemas.microsoft.com/office/drawing/2014/main" id="{74A8199E-6414-42BC-BD40-00480F57EB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D4943-64E6-414F-B6D9-8BD3AE59E6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24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960F6BF7-B15B-4C3A-ABCC-220FA64343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2272F10E-EE47-4B1C-BA93-47337498E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70445DDF-CB84-4D71-8682-71A9F60523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71F96-5854-46DA-BE49-3FD4CD1FE0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681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C634141E-7380-4D5B-A80A-C768731ECF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DEBD1D51-3C3D-4210-B048-1128F6706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1C01BAC-5030-4963-9C41-A5D19F07D2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922B0-52F8-48C0-8483-146B4102C2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573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E74E46B2-93B0-4EFF-A63F-D11E30BDA9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46B37344-D64B-4D7E-A132-5A698FF002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EAD2A16A-84FD-4AC1-B40D-B0C346C747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6C1FA-48C8-4DFD-8471-08E519FDAF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05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C573B8F4-8E51-4D2B-9BC4-FEE327CF50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CBDA255B-292E-4B22-AD5A-CCBF2419E6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587E1EA9-DE8B-48D2-ACD3-D510DCAAF8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33DD3-FD34-437C-AE40-12C9013B71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971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5E06CFDB-88A0-42A0-94FC-BB3678679E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3F400EF0-C8B3-43D6-8A9C-0F6781EE45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58E8CBCC-B872-48D4-B550-9FDCB809AA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C7B85-1318-44E5-B7BD-9829520557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972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4FE92EDD-6110-4732-9083-C1BB3E42F6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5C07FE4B-3185-45EC-9424-6BF89BC6F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521D60BB-BCB9-4529-839C-F4CBD306DF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A3755-53E5-49CC-B001-3F4E946F80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012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7">
            <a:extLst>
              <a:ext uri="{FF2B5EF4-FFF2-40B4-BE49-F238E27FC236}">
                <a16:creationId xmlns:a16="http://schemas.microsoft.com/office/drawing/2014/main" id="{9BF63AD9-B3B2-484C-9235-BB1D7D629D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8">
            <a:extLst>
              <a:ext uri="{FF2B5EF4-FFF2-40B4-BE49-F238E27FC236}">
                <a16:creationId xmlns:a16="http://schemas.microsoft.com/office/drawing/2014/main" id="{4ADA94B9-2229-4E50-BE26-58E35EA1A7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9">
            <a:extLst>
              <a:ext uri="{FF2B5EF4-FFF2-40B4-BE49-F238E27FC236}">
                <a16:creationId xmlns:a16="http://schemas.microsoft.com/office/drawing/2014/main" id="{05990A90-C4B9-4850-9305-819A1B9D16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98BE5-8080-4893-B39E-3BD57F680A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0109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7">
            <a:extLst>
              <a:ext uri="{FF2B5EF4-FFF2-40B4-BE49-F238E27FC236}">
                <a16:creationId xmlns:a16="http://schemas.microsoft.com/office/drawing/2014/main" id="{304D0461-CDDF-4E89-99C1-4FEE2CC0F5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955FA644-9B4E-459D-B906-D23B49D532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038B70C-305E-491D-925F-C3108E4003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8DFCB-6AD3-4130-9007-E5BA32AF91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321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>
            <a:extLst>
              <a:ext uri="{FF2B5EF4-FFF2-40B4-BE49-F238E27FC236}">
                <a16:creationId xmlns:a16="http://schemas.microsoft.com/office/drawing/2014/main" id="{6E18A1C8-907D-45FA-998A-AE60E27BDD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22A8E011-65EA-472E-BA83-A1819BED1F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9EA0AA95-48C5-4911-8110-7D952297CC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3D873-A959-43D5-9695-1627302E3D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212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64D91406-65CD-4D63-90A1-33929ECED3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866BF792-FED3-4150-85BF-83A4118FD0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364FF843-E610-4D79-847A-FAEC44E134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9837A-196C-4BD0-BB5D-2927575A78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983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B97111A0-AB77-4C36-847A-0B0ACCE9B0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CC260AA9-9100-49E4-80BA-3BA1ED6653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4BBB67F4-575B-4D7D-B4DB-39E8B53569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A53A9-FAA3-4349-A12B-64E1CC62D2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75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A5E2E819-FAFD-4D64-8CA7-7503C3C9CD3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79A180C0-500E-4D7A-9379-5AB1A82A0B6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EE79AA23-E8DB-48D0-A0E5-E249EADD160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Rectangle 5">
              <a:extLst>
                <a:ext uri="{FF2B5EF4-FFF2-40B4-BE49-F238E27FC236}">
                  <a16:creationId xmlns:a16="http://schemas.microsoft.com/office/drawing/2014/main" id="{9ABEF6E4-3B95-4002-B3D6-C1DD5673889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5" name="Rectangle 6">
              <a:extLst>
                <a:ext uri="{FF2B5EF4-FFF2-40B4-BE49-F238E27FC236}">
                  <a16:creationId xmlns:a16="http://schemas.microsoft.com/office/drawing/2014/main" id="{53C41A06-4FF5-41C4-9ADD-6E17A884DD9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6" name="Rectangle 7">
              <a:extLst>
                <a:ext uri="{FF2B5EF4-FFF2-40B4-BE49-F238E27FC236}">
                  <a16:creationId xmlns:a16="http://schemas.microsoft.com/office/drawing/2014/main" id="{FAAF5F54-A33B-4D86-AEDB-7A704494E96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7" name="Rectangle 8">
              <a:extLst>
                <a:ext uri="{FF2B5EF4-FFF2-40B4-BE49-F238E27FC236}">
                  <a16:creationId xmlns:a16="http://schemas.microsoft.com/office/drawing/2014/main" id="{F583AC50-BFBF-4616-87F3-B6879A8E022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8" name="Rectangle 9">
              <a:extLst>
                <a:ext uri="{FF2B5EF4-FFF2-40B4-BE49-F238E27FC236}">
                  <a16:creationId xmlns:a16="http://schemas.microsoft.com/office/drawing/2014/main" id="{BF4F40BF-57A9-473C-9BF2-9DD872285DA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9" name="Rectangle 10">
              <a:extLst>
                <a:ext uri="{FF2B5EF4-FFF2-40B4-BE49-F238E27FC236}">
                  <a16:creationId xmlns:a16="http://schemas.microsoft.com/office/drawing/2014/main" id="{B30E267B-A36F-4710-BB71-4834C0A9FEB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0" name="Rectangle 11">
              <a:extLst>
                <a:ext uri="{FF2B5EF4-FFF2-40B4-BE49-F238E27FC236}">
                  <a16:creationId xmlns:a16="http://schemas.microsoft.com/office/drawing/2014/main" id="{8F64A16C-779D-42FF-A88A-F1B61428BC7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1" name="Rectangle 12">
              <a:extLst>
                <a:ext uri="{FF2B5EF4-FFF2-40B4-BE49-F238E27FC236}">
                  <a16:creationId xmlns:a16="http://schemas.microsoft.com/office/drawing/2014/main" id="{FE3B0602-5433-401E-AC9B-98376AD1A4E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2" name="Rectangle 13">
              <a:extLst>
                <a:ext uri="{FF2B5EF4-FFF2-40B4-BE49-F238E27FC236}">
                  <a16:creationId xmlns:a16="http://schemas.microsoft.com/office/drawing/2014/main" id="{04C2B0DC-C288-4ADE-ADA1-997D87F6B72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3" name="Rectangle 14">
              <a:extLst>
                <a:ext uri="{FF2B5EF4-FFF2-40B4-BE49-F238E27FC236}">
                  <a16:creationId xmlns:a16="http://schemas.microsoft.com/office/drawing/2014/main" id="{5D4654F7-C885-477E-BB43-97BDD41969B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4" name="Rectangle 15">
              <a:extLst>
                <a:ext uri="{FF2B5EF4-FFF2-40B4-BE49-F238E27FC236}">
                  <a16:creationId xmlns:a16="http://schemas.microsoft.com/office/drawing/2014/main" id="{C3E80B5B-37B9-40B5-A469-C987418A736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5" name="Rectangle 16">
              <a:extLst>
                <a:ext uri="{FF2B5EF4-FFF2-40B4-BE49-F238E27FC236}">
                  <a16:creationId xmlns:a16="http://schemas.microsoft.com/office/drawing/2014/main" id="{94CDA47C-3873-428C-8ECD-D498B7CE063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6" name="Rectangle 17">
              <a:extLst>
                <a:ext uri="{FF2B5EF4-FFF2-40B4-BE49-F238E27FC236}">
                  <a16:creationId xmlns:a16="http://schemas.microsoft.com/office/drawing/2014/main" id="{FDF7C61A-5493-4EB1-894A-A2EA998FBC4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7" name="Rectangle 18">
              <a:extLst>
                <a:ext uri="{FF2B5EF4-FFF2-40B4-BE49-F238E27FC236}">
                  <a16:creationId xmlns:a16="http://schemas.microsoft.com/office/drawing/2014/main" id="{937F6962-4B09-47A5-ACDC-84657372C51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8" name="Rectangle 19">
              <a:extLst>
                <a:ext uri="{FF2B5EF4-FFF2-40B4-BE49-F238E27FC236}">
                  <a16:creationId xmlns:a16="http://schemas.microsoft.com/office/drawing/2014/main" id="{D7F9B97E-7A18-401B-B854-E3CB697B30A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9" name="Rectangle 20">
              <a:extLst>
                <a:ext uri="{FF2B5EF4-FFF2-40B4-BE49-F238E27FC236}">
                  <a16:creationId xmlns:a16="http://schemas.microsoft.com/office/drawing/2014/main" id="{15B1DF39-C24C-43BE-A0D1-96FC30FD793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0" name="Rectangle 21">
              <a:extLst>
                <a:ext uri="{FF2B5EF4-FFF2-40B4-BE49-F238E27FC236}">
                  <a16:creationId xmlns:a16="http://schemas.microsoft.com/office/drawing/2014/main" id="{E12109DB-9D5D-4430-A47E-A33CC85BA1A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1" name="Rectangle 22">
              <a:extLst>
                <a:ext uri="{FF2B5EF4-FFF2-40B4-BE49-F238E27FC236}">
                  <a16:creationId xmlns:a16="http://schemas.microsoft.com/office/drawing/2014/main" id="{16752C8C-B6E7-4AD9-A205-6F03BA4CAE7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2" name="Rectangle 23">
              <a:extLst>
                <a:ext uri="{FF2B5EF4-FFF2-40B4-BE49-F238E27FC236}">
                  <a16:creationId xmlns:a16="http://schemas.microsoft.com/office/drawing/2014/main" id="{5047D788-F4AA-4E10-B8CD-95E1C746355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3" name="Rectangle 24">
              <a:extLst>
                <a:ext uri="{FF2B5EF4-FFF2-40B4-BE49-F238E27FC236}">
                  <a16:creationId xmlns:a16="http://schemas.microsoft.com/office/drawing/2014/main" id="{DC292F7D-68D5-4C99-93B7-E1D7735C856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4" name="Rectangle 25">
              <a:extLst>
                <a:ext uri="{FF2B5EF4-FFF2-40B4-BE49-F238E27FC236}">
                  <a16:creationId xmlns:a16="http://schemas.microsoft.com/office/drawing/2014/main" id="{3960C30A-55D2-4619-84BF-7A8EB29D781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5" name="Rectangle 26">
              <a:extLst>
                <a:ext uri="{FF2B5EF4-FFF2-40B4-BE49-F238E27FC236}">
                  <a16:creationId xmlns:a16="http://schemas.microsoft.com/office/drawing/2014/main" id="{B2F16D3A-1DE1-4D41-B96D-B71C27EE760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6" name="Rectangle 27">
              <a:extLst>
                <a:ext uri="{FF2B5EF4-FFF2-40B4-BE49-F238E27FC236}">
                  <a16:creationId xmlns:a16="http://schemas.microsoft.com/office/drawing/2014/main" id="{FEC5BCFA-888B-4FF9-8D64-58A9DE74850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7" name="Rectangle 28">
              <a:extLst>
                <a:ext uri="{FF2B5EF4-FFF2-40B4-BE49-F238E27FC236}">
                  <a16:creationId xmlns:a16="http://schemas.microsoft.com/office/drawing/2014/main" id="{B208EC8C-F2E1-4ABA-A805-D475F8DAD99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8" name="Rectangle 29">
              <a:extLst>
                <a:ext uri="{FF2B5EF4-FFF2-40B4-BE49-F238E27FC236}">
                  <a16:creationId xmlns:a16="http://schemas.microsoft.com/office/drawing/2014/main" id="{C9AA631C-3AC5-4A23-BCC9-03AFA88D6D2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9" name="Rectangle 30">
              <a:extLst>
                <a:ext uri="{FF2B5EF4-FFF2-40B4-BE49-F238E27FC236}">
                  <a16:creationId xmlns:a16="http://schemas.microsoft.com/office/drawing/2014/main" id="{04F21B2B-C16F-4C89-8330-3C9CBD232C9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0" name="Rectangle 31">
              <a:extLst>
                <a:ext uri="{FF2B5EF4-FFF2-40B4-BE49-F238E27FC236}">
                  <a16:creationId xmlns:a16="http://schemas.microsoft.com/office/drawing/2014/main" id="{2A96232E-C5B5-41BD-BDB9-968E98F64ED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1" name="Rectangle 32">
              <a:extLst>
                <a:ext uri="{FF2B5EF4-FFF2-40B4-BE49-F238E27FC236}">
                  <a16:creationId xmlns:a16="http://schemas.microsoft.com/office/drawing/2014/main" id="{0F6A167C-EF38-49C1-AE37-BF6081064D7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2" name="Rectangle 33">
              <a:extLst>
                <a:ext uri="{FF2B5EF4-FFF2-40B4-BE49-F238E27FC236}">
                  <a16:creationId xmlns:a16="http://schemas.microsoft.com/office/drawing/2014/main" id="{9C2BAFA2-59C4-4E29-8E8D-B004F0AB459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3" name="Rectangle 34">
              <a:extLst>
                <a:ext uri="{FF2B5EF4-FFF2-40B4-BE49-F238E27FC236}">
                  <a16:creationId xmlns:a16="http://schemas.microsoft.com/office/drawing/2014/main" id="{2A241524-9FE3-40D8-B466-47547E2BC6D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4" name="Rectangle 35">
              <a:extLst>
                <a:ext uri="{FF2B5EF4-FFF2-40B4-BE49-F238E27FC236}">
                  <a16:creationId xmlns:a16="http://schemas.microsoft.com/office/drawing/2014/main" id="{AC0066D0-2096-4799-B24F-9769E674AE3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5" name="Rectangle 36">
              <a:extLst>
                <a:ext uri="{FF2B5EF4-FFF2-40B4-BE49-F238E27FC236}">
                  <a16:creationId xmlns:a16="http://schemas.microsoft.com/office/drawing/2014/main" id="{A99FF734-88B7-45E2-86EA-67E99D9B822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6" name="Rectangle 37">
              <a:extLst>
                <a:ext uri="{FF2B5EF4-FFF2-40B4-BE49-F238E27FC236}">
                  <a16:creationId xmlns:a16="http://schemas.microsoft.com/office/drawing/2014/main" id="{956A9E98-F0E7-4269-84FF-D49DF568A14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7" name="Rectangle 38">
              <a:extLst>
                <a:ext uri="{FF2B5EF4-FFF2-40B4-BE49-F238E27FC236}">
                  <a16:creationId xmlns:a16="http://schemas.microsoft.com/office/drawing/2014/main" id="{A1A27590-4875-4A1B-A0A1-72B012F90A9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8" name="Rectangle 39">
              <a:extLst>
                <a:ext uri="{FF2B5EF4-FFF2-40B4-BE49-F238E27FC236}">
                  <a16:creationId xmlns:a16="http://schemas.microsoft.com/office/drawing/2014/main" id="{2FC7896B-6782-42D8-9F08-9987E8C1D24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9" name="Rectangle 40">
              <a:extLst>
                <a:ext uri="{FF2B5EF4-FFF2-40B4-BE49-F238E27FC236}">
                  <a16:creationId xmlns:a16="http://schemas.microsoft.com/office/drawing/2014/main" id="{08D03CC3-9C86-468F-BA11-855BB1495DD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0" name="Rectangle 41">
              <a:extLst>
                <a:ext uri="{FF2B5EF4-FFF2-40B4-BE49-F238E27FC236}">
                  <a16:creationId xmlns:a16="http://schemas.microsoft.com/office/drawing/2014/main" id="{55130E06-D0E7-41FC-B8A5-B1E58D1B90C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1" name="Rectangle 42">
              <a:extLst>
                <a:ext uri="{FF2B5EF4-FFF2-40B4-BE49-F238E27FC236}">
                  <a16:creationId xmlns:a16="http://schemas.microsoft.com/office/drawing/2014/main" id="{442D3641-321A-4613-A8D1-D060A299209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2" name="Rectangle 43">
              <a:extLst>
                <a:ext uri="{FF2B5EF4-FFF2-40B4-BE49-F238E27FC236}">
                  <a16:creationId xmlns:a16="http://schemas.microsoft.com/office/drawing/2014/main" id="{CA81C7BB-215C-4264-BC1B-B0DEB1D065E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3" name="Rectangle 44">
              <a:extLst>
                <a:ext uri="{FF2B5EF4-FFF2-40B4-BE49-F238E27FC236}">
                  <a16:creationId xmlns:a16="http://schemas.microsoft.com/office/drawing/2014/main" id="{E295362B-264D-4B66-A6E9-4AE294A9379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4" name="Rectangle 45">
              <a:extLst>
                <a:ext uri="{FF2B5EF4-FFF2-40B4-BE49-F238E27FC236}">
                  <a16:creationId xmlns:a16="http://schemas.microsoft.com/office/drawing/2014/main" id="{67D6F8C8-FADA-4CCA-8850-2A5D0124057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5" name="Rectangle 46">
              <a:extLst>
                <a:ext uri="{FF2B5EF4-FFF2-40B4-BE49-F238E27FC236}">
                  <a16:creationId xmlns:a16="http://schemas.microsoft.com/office/drawing/2014/main" id="{FBB10A59-140A-472F-8997-F67C707502C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6" name="Rectangle 47">
              <a:extLst>
                <a:ext uri="{FF2B5EF4-FFF2-40B4-BE49-F238E27FC236}">
                  <a16:creationId xmlns:a16="http://schemas.microsoft.com/office/drawing/2014/main" id="{7DD61962-2A4D-427F-81DA-B843B206ADA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7" name="Rectangle 48">
              <a:extLst>
                <a:ext uri="{FF2B5EF4-FFF2-40B4-BE49-F238E27FC236}">
                  <a16:creationId xmlns:a16="http://schemas.microsoft.com/office/drawing/2014/main" id="{DD8FA1DA-A1D2-4D65-969A-FBC773A5B4F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8" name="Rectangle 49">
              <a:extLst>
                <a:ext uri="{FF2B5EF4-FFF2-40B4-BE49-F238E27FC236}">
                  <a16:creationId xmlns:a16="http://schemas.microsoft.com/office/drawing/2014/main" id="{7D136335-D2C5-47F5-B557-9F56E37D6F3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9" name="Rectangle 50">
              <a:extLst>
                <a:ext uri="{FF2B5EF4-FFF2-40B4-BE49-F238E27FC236}">
                  <a16:creationId xmlns:a16="http://schemas.microsoft.com/office/drawing/2014/main" id="{46878350-201F-4157-BA28-F259A8CC647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0" name="Rectangle 51">
              <a:extLst>
                <a:ext uri="{FF2B5EF4-FFF2-40B4-BE49-F238E27FC236}">
                  <a16:creationId xmlns:a16="http://schemas.microsoft.com/office/drawing/2014/main" id="{88597CC1-7D73-465F-B727-AB2ACEE94F9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1" name="Rectangle 52">
              <a:extLst>
                <a:ext uri="{FF2B5EF4-FFF2-40B4-BE49-F238E27FC236}">
                  <a16:creationId xmlns:a16="http://schemas.microsoft.com/office/drawing/2014/main" id="{3ACD69B4-7D60-41DB-A552-3C5866E2422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2" name="Rectangle 53">
              <a:extLst>
                <a:ext uri="{FF2B5EF4-FFF2-40B4-BE49-F238E27FC236}">
                  <a16:creationId xmlns:a16="http://schemas.microsoft.com/office/drawing/2014/main" id="{854899F8-7A74-4BB2-A272-018B99E61A2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3" name="Rectangle 54">
              <a:extLst>
                <a:ext uri="{FF2B5EF4-FFF2-40B4-BE49-F238E27FC236}">
                  <a16:creationId xmlns:a16="http://schemas.microsoft.com/office/drawing/2014/main" id="{F9267121-357F-4A7B-A39F-89B4D51BB09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4" name="Rectangle 55">
              <a:extLst>
                <a:ext uri="{FF2B5EF4-FFF2-40B4-BE49-F238E27FC236}">
                  <a16:creationId xmlns:a16="http://schemas.microsoft.com/office/drawing/2014/main" id="{99981430-DDB8-49E8-A3DF-C2213784850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5" name="Rectangle 56">
              <a:extLst>
                <a:ext uri="{FF2B5EF4-FFF2-40B4-BE49-F238E27FC236}">
                  <a16:creationId xmlns:a16="http://schemas.microsoft.com/office/drawing/2014/main" id="{B2D29B67-4F28-4D4A-BB7C-BA6B71CF783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6" name="Rectangle 57">
              <a:extLst>
                <a:ext uri="{FF2B5EF4-FFF2-40B4-BE49-F238E27FC236}">
                  <a16:creationId xmlns:a16="http://schemas.microsoft.com/office/drawing/2014/main" id="{00422298-C161-42C4-8EBE-EBD0E00D853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7" name="Rectangle 58">
              <a:extLst>
                <a:ext uri="{FF2B5EF4-FFF2-40B4-BE49-F238E27FC236}">
                  <a16:creationId xmlns:a16="http://schemas.microsoft.com/office/drawing/2014/main" id="{F720C748-51E1-4AE0-9D41-E995ECAAA98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8" name="Rectangle 59">
              <a:extLst>
                <a:ext uri="{FF2B5EF4-FFF2-40B4-BE49-F238E27FC236}">
                  <a16:creationId xmlns:a16="http://schemas.microsoft.com/office/drawing/2014/main" id="{F635AC26-7EFB-483C-A67E-309DB93707A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9" name="Rectangle 60">
              <a:extLst>
                <a:ext uri="{FF2B5EF4-FFF2-40B4-BE49-F238E27FC236}">
                  <a16:creationId xmlns:a16="http://schemas.microsoft.com/office/drawing/2014/main" id="{B3C8D822-B698-4F75-A44F-88E9341D532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90" name="Rectangle 61">
              <a:extLst>
                <a:ext uri="{FF2B5EF4-FFF2-40B4-BE49-F238E27FC236}">
                  <a16:creationId xmlns:a16="http://schemas.microsoft.com/office/drawing/2014/main" id="{32676B9E-A783-4B8D-98F6-F14AEF9FC1D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91" name="Rectangle 62">
              <a:extLst>
                <a:ext uri="{FF2B5EF4-FFF2-40B4-BE49-F238E27FC236}">
                  <a16:creationId xmlns:a16="http://schemas.microsoft.com/office/drawing/2014/main" id="{5B96D65B-BA99-4661-A10B-B4F6D74D3EF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92" name="Rectangle 63">
              <a:extLst>
                <a:ext uri="{FF2B5EF4-FFF2-40B4-BE49-F238E27FC236}">
                  <a16:creationId xmlns:a16="http://schemas.microsoft.com/office/drawing/2014/main" id="{9A0733AC-86B6-44F2-9DEB-9C59896FCA8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93" name="Rectangle 64">
              <a:extLst>
                <a:ext uri="{FF2B5EF4-FFF2-40B4-BE49-F238E27FC236}">
                  <a16:creationId xmlns:a16="http://schemas.microsoft.com/office/drawing/2014/main" id="{603E40D7-8710-4B9F-802E-AB86ED7F0A34}"/>
                </a:ext>
              </a:extLst>
            </p:cNvPr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1027" name="Rectangle 65">
            <a:extLst>
              <a:ext uri="{FF2B5EF4-FFF2-40B4-BE49-F238E27FC236}">
                <a16:creationId xmlns:a16="http://schemas.microsoft.com/office/drawing/2014/main" id="{E9EECB62-3467-4838-9216-C69D1543AF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6">
            <a:extLst>
              <a:ext uri="{FF2B5EF4-FFF2-40B4-BE49-F238E27FC236}">
                <a16:creationId xmlns:a16="http://schemas.microsoft.com/office/drawing/2014/main" id="{8FBBD626-9A3E-4FC2-B69C-2E660422B7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63" name="Rectangle 67">
            <a:extLst>
              <a:ext uri="{FF2B5EF4-FFF2-40B4-BE49-F238E27FC236}">
                <a16:creationId xmlns:a16="http://schemas.microsoft.com/office/drawing/2014/main" id="{CC262FFC-39F6-4B8B-95C8-1A4DE1774D8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64" name="Rectangle 68">
            <a:extLst>
              <a:ext uri="{FF2B5EF4-FFF2-40B4-BE49-F238E27FC236}">
                <a16:creationId xmlns:a16="http://schemas.microsoft.com/office/drawing/2014/main" id="{1BC2F247-7BE6-4470-9D89-7425FA0DB92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65" name="Rectangle 69">
            <a:extLst>
              <a:ext uri="{FF2B5EF4-FFF2-40B4-BE49-F238E27FC236}">
                <a16:creationId xmlns:a16="http://schemas.microsoft.com/office/drawing/2014/main" id="{90DCA8C6-CB71-4445-9395-2B3DD5D471D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7566199-28D9-475F-969F-2A29F2DD84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4.uwsp.edu/physastr/kmenning/flash/Bohr_model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artsci-ccwin.concordia.ca/facstaff/a-c/bird/c241/D1-part2.html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icro.magnet.fsu.edu/electromag/java/rutherford/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ropes\Downloads\The%20Rutherford%20Experiment.mp4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DB923FB-D10B-4544-BD07-781D9823393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79463" y="1766888"/>
            <a:ext cx="7678737" cy="762000"/>
          </a:xfrm>
        </p:spPr>
        <p:txBody>
          <a:bodyPr/>
          <a:lstStyle/>
          <a:p>
            <a:pPr eaLnBrk="1" hangingPunct="1"/>
            <a:r>
              <a:rPr lang="en-US" altLang="en-US"/>
              <a:t>The Model of the Atom</a:t>
            </a:r>
          </a:p>
        </p:txBody>
      </p:sp>
      <p:pic>
        <p:nvPicPr>
          <p:cNvPr id="4099" name="Picture 55" descr="j0285332">
            <a:extLst>
              <a:ext uri="{FF2B5EF4-FFF2-40B4-BE49-F238E27FC236}">
                <a16:creationId xmlns:a16="http://schemas.microsoft.com/office/drawing/2014/main" id="{3FED1C0B-B481-4F9C-9443-DE6F991E7A5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650" y="3014663"/>
            <a:ext cx="2887663" cy="288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00" name="Group 67">
            <a:extLst>
              <a:ext uri="{FF2B5EF4-FFF2-40B4-BE49-F238E27FC236}">
                <a16:creationId xmlns:a16="http://schemas.microsoft.com/office/drawing/2014/main" id="{014076E4-1637-4C24-8ACF-779A9C00E071}"/>
              </a:ext>
            </a:extLst>
          </p:cNvPr>
          <p:cNvGrpSpPr>
            <a:grpSpLocks/>
          </p:cNvGrpSpPr>
          <p:nvPr/>
        </p:nvGrpSpPr>
        <p:grpSpPr bwMode="auto">
          <a:xfrm>
            <a:off x="812800" y="3571875"/>
            <a:ext cx="2120900" cy="2344738"/>
            <a:chOff x="512" y="2250"/>
            <a:chExt cx="1336" cy="1477"/>
          </a:xfrm>
        </p:grpSpPr>
        <p:pic>
          <p:nvPicPr>
            <p:cNvPr id="4104" name="Picture 58" descr="Plum pudding model of the atom">
              <a:extLst>
                <a:ext uri="{FF2B5EF4-FFF2-40B4-BE49-F238E27FC236}">
                  <a16:creationId xmlns:a16="http://schemas.microsoft.com/office/drawing/2014/main" id="{B998E148-737F-4C8D-941B-F333DBCED6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2" y="2250"/>
              <a:ext cx="1336" cy="1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5" name="Text Box 65">
              <a:extLst>
                <a:ext uri="{FF2B5EF4-FFF2-40B4-BE49-F238E27FC236}">
                  <a16:creationId xmlns:a16="http://schemas.microsoft.com/office/drawing/2014/main" id="{DF482519-C598-46D2-9808-6368F524EB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2" y="3592"/>
              <a:ext cx="665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/>
                <a:t>www.utoronto.ca</a:t>
              </a:r>
            </a:p>
          </p:txBody>
        </p:sp>
      </p:grpSp>
      <p:grpSp>
        <p:nvGrpSpPr>
          <p:cNvPr id="4101" name="Group 68">
            <a:extLst>
              <a:ext uri="{FF2B5EF4-FFF2-40B4-BE49-F238E27FC236}">
                <a16:creationId xmlns:a16="http://schemas.microsoft.com/office/drawing/2014/main" id="{08084B09-D0B4-488F-BF20-50A5C7CE99EC}"/>
              </a:ext>
            </a:extLst>
          </p:cNvPr>
          <p:cNvGrpSpPr>
            <a:grpSpLocks/>
          </p:cNvGrpSpPr>
          <p:nvPr/>
        </p:nvGrpSpPr>
        <p:grpSpPr bwMode="auto">
          <a:xfrm>
            <a:off x="6057900" y="3246438"/>
            <a:ext cx="2573338" cy="2713037"/>
            <a:chOff x="3816" y="2045"/>
            <a:chExt cx="1621" cy="1709"/>
          </a:xfrm>
        </p:grpSpPr>
        <p:pic>
          <p:nvPicPr>
            <p:cNvPr id="4102" name="Picture 62" descr="sat117002_0405">
              <a:extLst>
                <a:ext uri="{FF2B5EF4-FFF2-40B4-BE49-F238E27FC236}">
                  <a16:creationId xmlns:a16="http://schemas.microsoft.com/office/drawing/2014/main" id="{96A2A8EA-74B5-458C-944A-03083864EE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6" y="2045"/>
              <a:ext cx="1621" cy="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3" name="Text Box 66">
              <a:extLst>
                <a:ext uri="{FF2B5EF4-FFF2-40B4-BE49-F238E27FC236}">
                  <a16:creationId xmlns:a16="http://schemas.microsoft.com/office/drawing/2014/main" id="{1BE04D78-54CF-4027-AFD0-71FAA2E276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59" y="3619"/>
              <a:ext cx="804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/>
                <a:t>www.sparknotes.com</a:t>
              </a:r>
            </a:p>
          </p:txBody>
        </p:sp>
      </p:grp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7147529-7B21-43B9-B3AA-533D6766F3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pPr eaLnBrk="1" hangingPunct="1"/>
            <a:r>
              <a:rPr lang="en-US" altLang="en-US" sz="4000"/>
              <a:t>Einstein &amp; Bohr’s Theories Combined </a:t>
            </a:r>
            <a:r>
              <a:rPr lang="en-US" altLang="en-US" sz="4000">
                <a:solidFill>
                  <a:schemeClr val="folHlink"/>
                </a:solidFill>
              </a:rPr>
              <a:t>(The Bohr Radius)</a:t>
            </a:r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6DE67249-05D1-4C06-80A8-B759D4FCF0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9638" y="1908175"/>
            <a:ext cx="8110537" cy="4949825"/>
          </a:xfrm>
        </p:spPr>
        <p:txBody>
          <a:bodyPr/>
          <a:lstStyle/>
          <a:p>
            <a:pPr eaLnBrk="1" hangingPunct="1"/>
            <a:r>
              <a:rPr lang="en-US" altLang="en-US" sz="2000"/>
              <a:t>Solving (2) for v</a:t>
            </a:r>
            <a:r>
              <a:rPr lang="en-US" altLang="en-US" sz="2000" baseline="-25000"/>
              <a:t>n</a:t>
            </a:r>
            <a:r>
              <a:rPr lang="en-US" altLang="en-US" sz="2000"/>
              <a:t> and substituting into (1) results in: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8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			     </a:t>
            </a:r>
            <a:r>
              <a:rPr lang="en-US" altLang="en-US" sz="2000">
                <a:solidFill>
                  <a:schemeClr val="folHlink"/>
                </a:solidFill>
              </a:rPr>
              <a:t>h</a:t>
            </a:r>
            <a:r>
              <a:rPr lang="en-US" altLang="en-US" sz="2000" baseline="30000">
                <a:solidFill>
                  <a:schemeClr val="folHlink"/>
                </a:solidFill>
              </a:rPr>
              <a:t>2</a:t>
            </a:r>
            <a:r>
              <a:rPr lang="en-US" altLang="en-US" sz="2000">
                <a:solidFill>
                  <a:schemeClr val="folHlink"/>
                </a:solidFill>
              </a:rPr>
              <a:t>       n</a:t>
            </a:r>
            <a:r>
              <a:rPr lang="en-US" altLang="en-US" sz="2000" baseline="30000">
                <a:solidFill>
                  <a:schemeClr val="folHlink"/>
                </a:solidFill>
              </a:rPr>
              <a:t>2</a:t>
            </a:r>
            <a:endParaRPr lang="en-US" altLang="en-US" sz="2000">
              <a:solidFill>
                <a:schemeClr val="folHlink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chemeClr val="folHlink"/>
                </a:solidFill>
              </a:rPr>
              <a:t>			 4</a:t>
            </a:r>
            <a:r>
              <a:rPr lang="en-US" altLang="en-US" sz="2000">
                <a:solidFill>
                  <a:schemeClr val="folHlink"/>
                </a:solidFill>
                <a:sym typeface="Symbol" panose="05050102010706020507" pitchFamily="18" charset="2"/>
              </a:rPr>
              <a:t></a:t>
            </a:r>
            <a:r>
              <a:rPr lang="en-US" altLang="en-US" sz="2000" baseline="30000">
                <a:solidFill>
                  <a:schemeClr val="folHlink"/>
                </a:solidFill>
                <a:sym typeface="Symbol" panose="05050102010706020507" pitchFamily="18" charset="2"/>
              </a:rPr>
              <a:t>2</a:t>
            </a:r>
            <a:r>
              <a:rPr lang="en-US" altLang="en-US" sz="2000">
                <a:solidFill>
                  <a:schemeClr val="folHlink"/>
                </a:solidFill>
                <a:sym typeface="Symbol" panose="05050102010706020507" pitchFamily="18" charset="2"/>
              </a:rPr>
              <a:t>m</a:t>
            </a:r>
            <a:r>
              <a:rPr lang="en-US" altLang="en-US" sz="2000" baseline="-25000">
                <a:solidFill>
                  <a:schemeClr val="folHlink"/>
                </a:solidFill>
                <a:sym typeface="Symbol" panose="05050102010706020507" pitchFamily="18" charset="2"/>
              </a:rPr>
              <a:t>e</a:t>
            </a:r>
            <a:r>
              <a:rPr lang="en-US" altLang="en-US" sz="2000">
                <a:solidFill>
                  <a:schemeClr val="folHlink"/>
                </a:solidFill>
                <a:sym typeface="Symbol" panose="05050102010706020507" pitchFamily="18" charset="2"/>
              </a:rPr>
              <a:t>kq</a:t>
            </a:r>
            <a:r>
              <a:rPr lang="en-US" altLang="en-US" sz="2000" baseline="30000">
                <a:solidFill>
                  <a:schemeClr val="folHlink"/>
                </a:solidFill>
                <a:sym typeface="Symbol" panose="05050102010706020507" pitchFamily="18" charset="2"/>
              </a:rPr>
              <a:t>2</a:t>
            </a:r>
            <a:r>
              <a:rPr lang="en-US" altLang="en-US" sz="2000">
                <a:solidFill>
                  <a:schemeClr val="folHlink"/>
                </a:solidFill>
                <a:sym typeface="Symbol" panose="05050102010706020507" pitchFamily="18" charset="2"/>
              </a:rPr>
              <a:t>  Z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800">
              <a:solidFill>
                <a:schemeClr val="folHlink"/>
              </a:solidFill>
              <a:sym typeface="Symbol" panose="05050102010706020507" pitchFamily="18" charset="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sym typeface="Symbol" panose="05050102010706020507" pitchFamily="18" charset="2"/>
              </a:rPr>
              <a:t>		</a:t>
            </a:r>
            <a:r>
              <a:rPr lang="en-US" altLang="en-US" sz="2000">
                <a:sym typeface="Symbol" panose="05050102010706020507" pitchFamily="18" charset="2"/>
              </a:rPr>
              <a:t>E = KE + EPE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sym typeface="Symbol" panose="05050102010706020507" pitchFamily="18" charset="2"/>
              </a:rPr>
              <a:t>		E = </a:t>
            </a:r>
            <a:r>
              <a:rPr lang="en-US" altLang="en-US" sz="2000">
                <a:solidFill>
                  <a:schemeClr val="folHlink"/>
                </a:solidFill>
                <a:sym typeface="Symbol" panose="05050102010706020507" pitchFamily="18" charset="2"/>
              </a:rPr>
              <a:t>½m</a:t>
            </a:r>
            <a:r>
              <a:rPr lang="en-US" altLang="en-US" sz="2000" baseline="-25000">
                <a:solidFill>
                  <a:schemeClr val="folHlink"/>
                </a:solidFill>
                <a:sym typeface="Symbol" panose="05050102010706020507" pitchFamily="18" charset="2"/>
              </a:rPr>
              <a:t>e</a:t>
            </a:r>
            <a:r>
              <a:rPr lang="en-US" altLang="en-US" sz="2000">
                <a:solidFill>
                  <a:schemeClr val="folHlink"/>
                </a:solidFill>
                <a:sym typeface="Symbol" panose="05050102010706020507" pitchFamily="18" charset="2"/>
              </a:rPr>
              <a:t>v</a:t>
            </a:r>
            <a:r>
              <a:rPr lang="en-US" altLang="en-US" sz="2000" baseline="30000">
                <a:solidFill>
                  <a:schemeClr val="folHlink"/>
                </a:solidFill>
                <a:sym typeface="Symbol" panose="05050102010706020507" pitchFamily="18" charset="2"/>
              </a:rPr>
              <a:t>2</a:t>
            </a:r>
            <a:r>
              <a:rPr lang="en-US" altLang="en-US" sz="2000">
                <a:solidFill>
                  <a:schemeClr val="folHlink"/>
                </a:solidFill>
                <a:sym typeface="Symbol" panose="05050102010706020507" pitchFamily="18" charset="2"/>
              </a:rPr>
              <a:t> - kq</a:t>
            </a:r>
            <a:r>
              <a:rPr lang="en-US" altLang="en-US" sz="2000" baseline="30000">
                <a:solidFill>
                  <a:schemeClr val="folHlink"/>
                </a:solidFill>
                <a:sym typeface="Symbol" panose="05050102010706020507" pitchFamily="18" charset="2"/>
              </a:rPr>
              <a:t>2</a:t>
            </a:r>
            <a:r>
              <a:rPr lang="en-US" altLang="en-US" sz="2000">
                <a:solidFill>
                  <a:schemeClr val="folHlink"/>
                </a:solidFill>
                <a:sym typeface="Symbol" panose="05050102010706020507" pitchFamily="18" charset="2"/>
              </a:rPr>
              <a:t>/r = -½kq</a:t>
            </a:r>
            <a:r>
              <a:rPr lang="en-US" altLang="en-US" sz="2000" baseline="30000">
                <a:solidFill>
                  <a:schemeClr val="folHlink"/>
                </a:solidFill>
                <a:sym typeface="Symbol" panose="05050102010706020507" pitchFamily="18" charset="2"/>
              </a:rPr>
              <a:t>2</a:t>
            </a:r>
            <a:r>
              <a:rPr lang="en-US" altLang="en-US" sz="2000">
                <a:solidFill>
                  <a:schemeClr val="folHlink"/>
                </a:solidFill>
                <a:sym typeface="Symbol" panose="05050102010706020507" pitchFamily="18" charset="2"/>
              </a:rPr>
              <a:t>/r    </a:t>
            </a:r>
            <a:r>
              <a:rPr lang="en-US" altLang="en-US" sz="2000">
                <a:sym typeface="Symbol" panose="05050102010706020507" pitchFamily="18" charset="2"/>
              </a:rPr>
              <a:t>(4)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800"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 sz="2000">
                <a:sym typeface="Symbol" panose="05050102010706020507" pitchFamily="18" charset="2"/>
              </a:rPr>
              <a:t>Substituting (3) into (4) yields:</a:t>
            </a:r>
          </a:p>
          <a:p>
            <a:pPr eaLnBrk="1" hangingPunct="1"/>
            <a:endParaRPr lang="en-US" altLang="en-US" sz="800">
              <a:sym typeface="Symbol" panose="05050102010706020507" pitchFamily="18" charset="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sym typeface="Symbol" panose="05050102010706020507" pitchFamily="18" charset="2"/>
              </a:rPr>
              <a:t>		</a:t>
            </a:r>
            <a:r>
              <a:rPr lang="en-US" altLang="en-US" sz="2400">
                <a:solidFill>
                  <a:schemeClr val="folHlink"/>
                </a:solidFill>
                <a:sym typeface="Symbol" panose="05050102010706020507" pitchFamily="18" charset="2"/>
              </a:rPr>
              <a:t>	</a:t>
            </a:r>
            <a:r>
              <a:rPr lang="en-US" altLang="en-US" sz="2000">
                <a:solidFill>
                  <a:schemeClr val="folHlink"/>
                </a:solidFill>
                <a:sym typeface="Symbol" panose="05050102010706020507" pitchFamily="18" charset="2"/>
              </a:rPr>
              <a:t>2</a:t>
            </a:r>
            <a:r>
              <a:rPr lang="en-US" altLang="en-US" sz="2000" baseline="30000">
                <a:solidFill>
                  <a:schemeClr val="folHlink"/>
                </a:solidFill>
                <a:sym typeface="Symbol" panose="05050102010706020507" pitchFamily="18" charset="2"/>
              </a:rPr>
              <a:t>2</a:t>
            </a:r>
            <a:r>
              <a:rPr lang="en-US" altLang="en-US" sz="2000">
                <a:solidFill>
                  <a:schemeClr val="folHlink"/>
                </a:solidFill>
                <a:sym typeface="Symbol" panose="05050102010706020507" pitchFamily="18" charset="2"/>
              </a:rPr>
              <a:t>m</a:t>
            </a:r>
            <a:r>
              <a:rPr lang="en-US" altLang="en-US" sz="2000" baseline="-25000">
                <a:solidFill>
                  <a:schemeClr val="folHlink"/>
                </a:solidFill>
                <a:sym typeface="Symbol" panose="05050102010706020507" pitchFamily="18" charset="2"/>
              </a:rPr>
              <a:t>e</a:t>
            </a:r>
            <a:r>
              <a:rPr lang="en-US" altLang="en-US" sz="2000">
                <a:solidFill>
                  <a:schemeClr val="folHlink"/>
                </a:solidFill>
                <a:sym typeface="Symbol" panose="05050102010706020507" pitchFamily="18" charset="2"/>
              </a:rPr>
              <a:t>kq</a:t>
            </a:r>
            <a:r>
              <a:rPr lang="en-US" altLang="en-US" sz="2000" baseline="30000">
                <a:solidFill>
                  <a:schemeClr val="folHlink"/>
                </a:solidFill>
                <a:sym typeface="Symbol" panose="05050102010706020507" pitchFamily="18" charset="2"/>
              </a:rPr>
              <a:t>4</a:t>
            </a:r>
            <a:r>
              <a:rPr lang="en-US" altLang="en-US" sz="2000">
                <a:solidFill>
                  <a:schemeClr val="folHlink"/>
                </a:solidFill>
                <a:sym typeface="Symbol" panose="05050102010706020507" pitchFamily="18" charset="2"/>
              </a:rPr>
              <a:t> Z</a:t>
            </a:r>
            <a:r>
              <a:rPr lang="en-US" altLang="en-US" sz="2000" baseline="30000">
                <a:solidFill>
                  <a:schemeClr val="folHlink"/>
                </a:solidFill>
                <a:sym typeface="Symbol" panose="05050102010706020507" pitchFamily="18" charset="2"/>
              </a:rPr>
              <a:t>2</a:t>
            </a:r>
            <a:endParaRPr lang="en-US" altLang="en-US" sz="2000">
              <a:solidFill>
                <a:schemeClr val="folHlink"/>
              </a:solidFill>
              <a:sym typeface="Symbol" panose="05050102010706020507" pitchFamily="18" charset="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chemeClr val="folHlink"/>
                </a:solidFill>
                <a:sym typeface="Symbol" panose="05050102010706020507" pitchFamily="18" charset="2"/>
              </a:rPr>
              <a:t>			     h</a:t>
            </a:r>
            <a:r>
              <a:rPr lang="en-US" altLang="en-US" sz="2000" baseline="30000">
                <a:solidFill>
                  <a:schemeClr val="folHlink"/>
                </a:solidFill>
                <a:sym typeface="Symbol" panose="05050102010706020507" pitchFamily="18" charset="2"/>
              </a:rPr>
              <a:t>2</a:t>
            </a:r>
            <a:r>
              <a:rPr lang="en-US" altLang="en-US" sz="2000">
                <a:solidFill>
                  <a:schemeClr val="folHlink"/>
                </a:solidFill>
                <a:sym typeface="Symbol" panose="05050102010706020507" pitchFamily="18" charset="2"/>
              </a:rPr>
              <a:t>      n</a:t>
            </a:r>
            <a:r>
              <a:rPr lang="en-US" altLang="en-US" sz="2000" baseline="30000">
                <a:solidFill>
                  <a:schemeClr val="folHlink"/>
                </a:solidFill>
                <a:sym typeface="Symbol" panose="05050102010706020507" pitchFamily="18" charset="2"/>
              </a:rPr>
              <a:t>2</a:t>
            </a:r>
            <a:endParaRPr lang="en-US" altLang="en-US" sz="2000">
              <a:solidFill>
                <a:schemeClr val="folHlink"/>
              </a:solidFill>
              <a:sym typeface="Symbol" panose="05050102010706020507" pitchFamily="18" charset="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800"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 sz="2000">
                <a:sym typeface="Symbol" panose="05050102010706020507" pitchFamily="18" charset="2"/>
              </a:rPr>
              <a:t>Substituting for m, k, h and q yields: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800">
                <a:sym typeface="Symbol" panose="05050102010706020507" pitchFamily="18" charset="2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sym typeface="Symbol" panose="05050102010706020507" pitchFamily="18" charset="2"/>
              </a:rPr>
              <a:t>	  </a:t>
            </a:r>
            <a:r>
              <a:rPr lang="en-US" altLang="en-US" sz="2000">
                <a:solidFill>
                  <a:srgbClr val="0033CC"/>
                </a:solidFill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rgbClr val="0033CC"/>
                </a:solidFill>
                <a:sym typeface="Symbol" panose="05050102010706020507" pitchFamily="18" charset="2"/>
              </a:rPr>
              <a:t>n</a:t>
            </a:r>
            <a:r>
              <a:rPr lang="en-US" altLang="en-US" sz="2000">
                <a:solidFill>
                  <a:srgbClr val="0033CC"/>
                </a:solidFill>
                <a:sym typeface="Symbol" panose="05050102010706020507" pitchFamily="18" charset="2"/>
              </a:rPr>
              <a:t> = (-2.18 x 10</a:t>
            </a:r>
            <a:r>
              <a:rPr lang="en-US" altLang="en-US" sz="2000" baseline="30000">
                <a:solidFill>
                  <a:srgbClr val="0033CC"/>
                </a:solidFill>
                <a:sym typeface="Symbol" panose="05050102010706020507" pitchFamily="18" charset="2"/>
              </a:rPr>
              <a:t>-18</a:t>
            </a:r>
            <a:r>
              <a:rPr lang="en-US" altLang="en-US" sz="2000">
                <a:solidFill>
                  <a:srgbClr val="0033CC"/>
                </a:solidFill>
                <a:sym typeface="Symbol" panose="05050102010706020507" pitchFamily="18" charset="2"/>
              </a:rPr>
              <a:t> J)•Z</a:t>
            </a:r>
            <a:r>
              <a:rPr lang="en-US" altLang="en-US" sz="2000" baseline="30000">
                <a:solidFill>
                  <a:srgbClr val="0033CC"/>
                </a:solidFill>
                <a:sym typeface="Symbol" panose="05050102010706020507" pitchFamily="18" charset="2"/>
              </a:rPr>
              <a:t>2</a:t>
            </a:r>
            <a:r>
              <a:rPr lang="en-US" altLang="en-US" sz="2000">
                <a:solidFill>
                  <a:srgbClr val="0033CC"/>
                </a:solidFill>
                <a:sym typeface="Symbol" panose="05050102010706020507" pitchFamily="18" charset="2"/>
              </a:rPr>
              <a:t>/n</a:t>
            </a:r>
            <a:r>
              <a:rPr lang="en-US" altLang="en-US" sz="2000" baseline="30000">
                <a:solidFill>
                  <a:srgbClr val="0033CC"/>
                </a:solidFill>
                <a:sym typeface="Symbol" panose="05050102010706020507" pitchFamily="18" charset="2"/>
              </a:rPr>
              <a:t>2</a:t>
            </a:r>
            <a:r>
              <a:rPr lang="en-US" altLang="en-US" sz="2000">
                <a:solidFill>
                  <a:srgbClr val="0033CC"/>
                </a:solidFill>
                <a:sym typeface="Symbol" panose="05050102010706020507" pitchFamily="18" charset="2"/>
              </a:rPr>
              <a:t> or E</a:t>
            </a:r>
            <a:r>
              <a:rPr lang="en-US" altLang="en-US" sz="2000" baseline="-25000">
                <a:solidFill>
                  <a:srgbClr val="0033CC"/>
                </a:solidFill>
                <a:sym typeface="Symbol" panose="05050102010706020507" pitchFamily="18" charset="2"/>
              </a:rPr>
              <a:t>n</a:t>
            </a:r>
            <a:r>
              <a:rPr lang="en-US" altLang="en-US" sz="2000">
                <a:solidFill>
                  <a:srgbClr val="0033CC"/>
                </a:solidFill>
                <a:sym typeface="Symbol" panose="05050102010706020507" pitchFamily="18" charset="2"/>
              </a:rPr>
              <a:t> = (</a:t>
            </a:r>
            <a:r>
              <a:rPr lang="en-US" altLang="en-US" sz="2000" b="1">
                <a:solidFill>
                  <a:srgbClr val="0033CC"/>
                </a:solidFill>
                <a:sym typeface="Symbol" panose="05050102010706020507" pitchFamily="18" charset="2"/>
              </a:rPr>
              <a:t>-13.6 eV</a:t>
            </a:r>
            <a:r>
              <a:rPr lang="en-US" altLang="en-US" sz="2000">
                <a:solidFill>
                  <a:srgbClr val="0033CC"/>
                </a:solidFill>
                <a:sym typeface="Symbol" panose="05050102010706020507" pitchFamily="18" charset="2"/>
              </a:rPr>
              <a:t>)•Z</a:t>
            </a:r>
            <a:r>
              <a:rPr lang="en-US" altLang="en-US" sz="2000" baseline="30000">
                <a:solidFill>
                  <a:srgbClr val="0033CC"/>
                </a:solidFill>
                <a:sym typeface="Symbol" panose="05050102010706020507" pitchFamily="18" charset="2"/>
              </a:rPr>
              <a:t>2</a:t>
            </a:r>
            <a:r>
              <a:rPr lang="en-US" altLang="en-US" sz="2000">
                <a:solidFill>
                  <a:srgbClr val="0033CC"/>
                </a:solidFill>
                <a:sym typeface="Symbol" panose="05050102010706020507" pitchFamily="18" charset="2"/>
              </a:rPr>
              <a:t>/n</a:t>
            </a:r>
            <a:r>
              <a:rPr lang="en-US" altLang="en-US" sz="2000" baseline="30000">
                <a:solidFill>
                  <a:srgbClr val="0033CC"/>
                </a:solidFill>
                <a:sym typeface="Symbol" panose="05050102010706020507" pitchFamily="18" charset="2"/>
              </a:rPr>
              <a:t>2</a:t>
            </a:r>
            <a:r>
              <a:rPr lang="en-US" altLang="en-US" sz="2000">
                <a:sym typeface="Symbol" panose="05050102010706020507" pitchFamily="18" charset="2"/>
              </a:rPr>
              <a:t> </a:t>
            </a:r>
          </a:p>
        </p:txBody>
      </p:sp>
      <p:grpSp>
        <p:nvGrpSpPr>
          <p:cNvPr id="159766" name="Group 22">
            <a:extLst>
              <a:ext uri="{FF2B5EF4-FFF2-40B4-BE49-F238E27FC236}">
                <a16:creationId xmlns:a16="http://schemas.microsoft.com/office/drawing/2014/main" id="{24A18978-10AB-45C1-8175-5DE04E1F4293}"/>
              </a:ext>
            </a:extLst>
          </p:cNvPr>
          <p:cNvGrpSpPr>
            <a:grpSpLocks/>
          </p:cNvGrpSpPr>
          <p:nvPr/>
        </p:nvGrpSpPr>
        <p:grpSpPr bwMode="auto">
          <a:xfrm>
            <a:off x="2030413" y="2505075"/>
            <a:ext cx="5992812" cy="782638"/>
            <a:chOff x="1279" y="1578"/>
            <a:chExt cx="3775" cy="493"/>
          </a:xfrm>
        </p:grpSpPr>
        <p:sp>
          <p:nvSpPr>
            <p:cNvPr id="13337" name="AutoShape 6">
              <a:extLst>
                <a:ext uri="{FF2B5EF4-FFF2-40B4-BE49-F238E27FC236}">
                  <a16:creationId xmlns:a16="http://schemas.microsoft.com/office/drawing/2014/main" id="{13F4C9CC-978E-4494-9619-C27B416434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2" y="1578"/>
              <a:ext cx="56" cy="493"/>
            </a:xfrm>
            <a:prstGeom prst="leftBracket">
              <a:avLst>
                <a:gd name="adj" fmla="val 7336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800"/>
            </a:p>
          </p:txBody>
        </p:sp>
        <p:sp>
          <p:nvSpPr>
            <p:cNvPr id="13338" name="AutoShape 7">
              <a:extLst>
                <a:ext uri="{FF2B5EF4-FFF2-40B4-BE49-F238E27FC236}">
                  <a16:creationId xmlns:a16="http://schemas.microsoft.com/office/drawing/2014/main" id="{6151D10F-C767-490C-9066-EB0826F36042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549" y="1578"/>
              <a:ext cx="56" cy="493"/>
            </a:xfrm>
            <a:prstGeom prst="leftBracket">
              <a:avLst>
                <a:gd name="adj" fmla="val 7336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800"/>
            </a:p>
          </p:txBody>
        </p:sp>
        <p:sp>
          <p:nvSpPr>
            <p:cNvPr id="13339" name="Text Box 5">
              <a:extLst>
                <a:ext uri="{FF2B5EF4-FFF2-40B4-BE49-F238E27FC236}">
                  <a16:creationId xmlns:a16="http://schemas.microsoft.com/office/drawing/2014/main" id="{A4C142BF-BC87-474F-8270-BAF15E4CF2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9" y="1710"/>
              <a:ext cx="377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folHlink"/>
                  </a:solidFill>
                </a:rPr>
                <a:t>r</a:t>
              </a:r>
              <a:r>
                <a:rPr lang="en-US" altLang="en-US" sz="2000" baseline="-25000">
                  <a:solidFill>
                    <a:schemeClr val="folHlink"/>
                  </a:solidFill>
                </a:rPr>
                <a:t>n</a:t>
              </a:r>
              <a:r>
                <a:rPr lang="en-US" altLang="en-US" sz="2000">
                  <a:solidFill>
                    <a:schemeClr val="folHlink"/>
                  </a:solidFill>
                </a:rPr>
                <a:t>  =</a:t>
              </a:r>
              <a:r>
                <a:rPr lang="en-US" altLang="en-US" sz="2000"/>
                <a:t>			      n = 1, 2, 3, …    (3)</a:t>
              </a:r>
            </a:p>
          </p:txBody>
        </p:sp>
        <p:sp>
          <p:nvSpPr>
            <p:cNvPr id="13340" name="Line 8">
              <a:extLst>
                <a:ext uri="{FF2B5EF4-FFF2-40B4-BE49-F238E27FC236}">
                  <a16:creationId xmlns:a16="http://schemas.microsoft.com/office/drawing/2014/main" id="{34228ABD-EC1B-472B-BE4D-7D5B52339C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1824"/>
              <a:ext cx="7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41" name="Line 9">
              <a:extLst>
                <a:ext uri="{FF2B5EF4-FFF2-40B4-BE49-F238E27FC236}">
                  <a16:creationId xmlns:a16="http://schemas.microsoft.com/office/drawing/2014/main" id="{0AC21F63-BD56-4CF1-99F5-16B9DE4B6C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1821"/>
              <a:ext cx="20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9756" name="Group 12">
            <a:extLst>
              <a:ext uri="{FF2B5EF4-FFF2-40B4-BE49-F238E27FC236}">
                <a16:creationId xmlns:a16="http://schemas.microsoft.com/office/drawing/2014/main" id="{4847E44E-E278-47F0-8C11-667C296F5BC2}"/>
              </a:ext>
            </a:extLst>
          </p:cNvPr>
          <p:cNvGrpSpPr>
            <a:grpSpLocks/>
          </p:cNvGrpSpPr>
          <p:nvPr/>
        </p:nvGrpSpPr>
        <p:grpSpPr bwMode="auto">
          <a:xfrm>
            <a:off x="6410325" y="3201988"/>
            <a:ext cx="2689225" cy="2743200"/>
            <a:chOff x="595" y="2264"/>
            <a:chExt cx="1694" cy="1728"/>
          </a:xfrm>
        </p:grpSpPr>
        <p:sp>
          <p:nvSpPr>
            <p:cNvPr id="13328" name="Oval 13">
              <a:extLst>
                <a:ext uri="{FF2B5EF4-FFF2-40B4-BE49-F238E27FC236}">
                  <a16:creationId xmlns:a16="http://schemas.microsoft.com/office/drawing/2014/main" id="{C7A6AD2A-EEDE-4C83-B63E-7D3117EEF7E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95" y="2408"/>
              <a:ext cx="1584" cy="1584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800"/>
            </a:p>
          </p:txBody>
        </p:sp>
        <p:sp>
          <p:nvSpPr>
            <p:cNvPr id="13329" name="Oval 14">
              <a:extLst>
                <a:ext uri="{FF2B5EF4-FFF2-40B4-BE49-F238E27FC236}">
                  <a16:creationId xmlns:a16="http://schemas.microsoft.com/office/drawing/2014/main" id="{476FC5DD-F07C-4329-AACB-C8E9A2C6727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12" y="3135"/>
              <a:ext cx="173" cy="161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+</a:t>
              </a:r>
            </a:p>
          </p:txBody>
        </p:sp>
        <p:sp>
          <p:nvSpPr>
            <p:cNvPr id="13330" name="Oval 15">
              <a:extLst>
                <a:ext uri="{FF2B5EF4-FFF2-40B4-BE49-F238E27FC236}">
                  <a16:creationId xmlns:a16="http://schemas.microsoft.com/office/drawing/2014/main" id="{0C69A67A-596C-42F6-AC0B-9D565A18735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49" y="2366"/>
              <a:ext cx="86" cy="8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-</a:t>
              </a:r>
            </a:p>
          </p:txBody>
        </p:sp>
        <p:sp>
          <p:nvSpPr>
            <p:cNvPr id="13331" name="Line 16">
              <a:extLst>
                <a:ext uri="{FF2B5EF4-FFF2-40B4-BE49-F238E27FC236}">
                  <a16:creationId xmlns:a16="http://schemas.microsoft.com/office/drawing/2014/main" id="{1341ACDF-0BD2-4680-B72F-5C9BC0D647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3" y="2454"/>
              <a:ext cx="0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32" name="Rectangle 17">
              <a:extLst>
                <a:ext uri="{FF2B5EF4-FFF2-40B4-BE49-F238E27FC236}">
                  <a16:creationId xmlns:a16="http://schemas.microsoft.com/office/drawing/2014/main" id="{A301F7AA-C378-4E0A-8C6E-5E955375F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3747"/>
              <a:ext cx="132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65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800"/>
            </a:p>
          </p:txBody>
        </p:sp>
        <p:sp>
          <p:nvSpPr>
            <p:cNvPr id="13333" name="Line 18">
              <a:extLst>
                <a:ext uri="{FF2B5EF4-FFF2-40B4-BE49-F238E27FC236}">
                  <a16:creationId xmlns:a16="http://schemas.microsoft.com/office/drawing/2014/main" id="{B913C90D-CDD8-42A7-98FF-7283746426B2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394" y="2646"/>
              <a:ext cx="0" cy="4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34" name="Text Box 19">
              <a:extLst>
                <a:ext uri="{FF2B5EF4-FFF2-40B4-BE49-F238E27FC236}">
                  <a16:creationId xmlns:a16="http://schemas.microsoft.com/office/drawing/2014/main" id="{64A5389D-078B-43FA-939A-5BA6620315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2526"/>
              <a:ext cx="26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F</a:t>
              </a:r>
              <a:r>
                <a:rPr lang="en-US" altLang="en-US" sz="2000" baseline="-25000"/>
                <a:t>c</a:t>
              </a:r>
              <a:endParaRPr lang="en-US" altLang="en-US" sz="2000"/>
            </a:p>
          </p:txBody>
        </p:sp>
        <p:sp>
          <p:nvSpPr>
            <p:cNvPr id="13335" name="Line 20">
              <a:extLst>
                <a:ext uri="{FF2B5EF4-FFF2-40B4-BE49-F238E27FC236}">
                  <a16:creationId xmlns:a16="http://schemas.microsoft.com/office/drawing/2014/main" id="{CC62F0D4-5C7A-4AAE-A441-D6478C5FD6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4" y="2410"/>
              <a:ext cx="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36" name="Text Box 21">
              <a:extLst>
                <a:ext uri="{FF2B5EF4-FFF2-40B4-BE49-F238E27FC236}">
                  <a16:creationId xmlns:a16="http://schemas.microsoft.com/office/drawing/2014/main" id="{FC0549C9-DFF7-4612-8A8E-8404BB64AD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8" y="2264"/>
              <a:ext cx="21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v</a:t>
              </a:r>
            </a:p>
          </p:txBody>
        </p:sp>
      </p:grpSp>
      <p:grpSp>
        <p:nvGrpSpPr>
          <p:cNvPr id="159767" name="Group 23">
            <a:extLst>
              <a:ext uri="{FF2B5EF4-FFF2-40B4-BE49-F238E27FC236}">
                <a16:creationId xmlns:a16="http://schemas.microsoft.com/office/drawing/2014/main" id="{A24005C5-78EA-4B1E-BFFA-3F1B6388A4E9}"/>
              </a:ext>
            </a:extLst>
          </p:cNvPr>
          <p:cNvGrpSpPr>
            <a:grpSpLocks/>
          </p:cNvGrpSpPr>
          <p:nvPr/>
        </p:nvGrpSpPr>
        <p:grpSpPr bwMode="auto">
          <a:xfrm>
            <a:off x="1879600" y="4906963"/>
            <a:ext cx="3321050" cy="782637"/>
            <a:chOff x="1279" y="1578"/>
            <a:chExt cx="2092" cy="493"/>
          </a:xfrm>
        </p:grpSpPr>
        <p:sp>
          <p:nvSpPr>
            <p:cNvPr id="13323" name="AutoShape 24">
              <a:extLst>
                <a:ext uri="{FF2B5EF4-FFF2-40B4-BE49-F238E27FC236}">
                  <a16:creationId xmlns:a16="http://schemas.microsoft.com/office/drawing/2014/main" id="{753CE4C3-8ACA-460A-9C5B-D6FF5BDA50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4" y="1578"/>
              <a:ext cx="56" cy="493"/>
            </a:xfrm>
            <a:prstGeom prst="leftBracket">
              <a:avLst>
                <a:gd name="adj" fmla="val 7336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800"/>
            </a:p>
          </p:txBody>
        </p:sp>
        <p:sp>
          <p:nvSpPr>
            <p:cNvPr id="13324" name="AutoShape 25">
              <a:extLst>
                <a:ext uri="{FF2B5EF4-FFF2-40B4-BE49-F238E27FC236}">
                  <a16:creationId xmlns:a16="http://schemas.microsoft.com/office/drawing/2014/main" id="{100ECC9C-C779-4487-8CE4-05F44745B26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567" y="1578"/>
              <a:ext cx="56" cy="493"/>
            </a:xfrm>
            <a:prstGeom prst="leftBracket">
              <a:avLst>
                <a:gd name="adj" fmla="val 7336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800"/>
            </a:p>
          </p:txBody>
        </p:sp>
        <p:sp>
          <p:nvSpPr>
            <p:cNvPr id="13325" name="Text Box 26">
              <a:extLst>
                <a:ext uri="{FF2B5EF4-FFF2-40B4-BE49-F238E27FC236}">
                  <a16:creationId xmlns:a16="http://schemas.microsoft.com/office/drawing/2014/main" id="{31D34474-C5AB-4933-8AD9-9013D23237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9" y="1710"/>
              <a:ext cx="20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folHlink"/>
                  </a:solidFill>
                </a:rPr>
                <a:t>E</a:t>
              </a:r>
              <a:r>
                <a:rPr lang="en-US" altLang="en-US" sz="2000" baseline="-25000">
                  <a:solidFill>
                    <a:schemeClr val="folHlink"/>
                  </a:solidFill>
                </a:rPr>
                <a:t>n</a:t>
              </a:r>
              <a:r>
                <a:rPr lang="en-US" altLang="en-US" sz="2000">
                  <a:solidFill>
                    <a:schemeClr val="folHlink"/>
                  </a:solidFill>
                </a:rPr>
                <a:t>  =</a:t>
              </a:r>
              <a:r>
                <a:rPr lang="en-US" altLang="en-US" sz="2000"/>
                <a:t>			(5)</a:t>
              </a:r>
            </a:p>
          </p:txBody>
        </p:sp>
        <p:sp>
          <p:nvSpPr>
            <p:cNvPr id="13326" name="Line 27">
              <a:extLst>
                <a:ext uri="{FF2B5EF4-FFF2-40B4-BE49-F238E27FC236}">
                  <a16:creationId xmlns:a16="http://schemas.microsoft.com/office/drawing/2014/main" id="{1C2548DB-8E69-4E2A-89CB-A909C14CEB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1824"/>
              <a:ext cx="7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27" name="Line 28">
              <a:extLst>
                <a:ext uri="{FF2B5EF4-FFF2-40B4-BE49-F238E27FC236}">
                  <a16:creationId xmlns:a16="http://schemas.microsoft.com/office/drawing/2014/main" id="{236F489B-378C-4460-93D0-FF1A7C3DAD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1821"/>
              <a:ext cx="20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59773" name="AutoShape 29">
            <a:extLst>
              <a:ext uri="{FF2B5EF4-FFF2-40B4-BE49-F238E27FC236}">
                <a16:creationId xmlns:a16="http://schemas.microsoft.com/office/drawing/2014/main" id="{D3E10C7D-A3C2-401A-8EC3-657E40C72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6264275"/>
            <a:ext cx="7008812" cy="479425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800"/>
          </a:p>
        </p:txBody>
      </p:sp>
      <p:grpSp>
        <p:nvGrpSpPr>
          <p:cNvPr id="159777" name="Group 33">
            <a:extLst>
              <a:ext uri="{FF2B5EF4-FFF2-40B4-BE49-F238E27FC236}">
                <a16:creationId xmlns:a16="http://schemas.microsoft.com/office/drawing/2014/main" id="{0038831C-B8A1-4AFB-9DCB-4850C37AA896}"/>
              </a:ext>
            </a:extLst>
          </p:cNvPr>
          <p:cNvGrpSpPr>
            <a:grpSpLocks/>
          </p:cNvGrpSpPr>
          <p:nvPr/>
        </p:nvGrpSpPr>
        <p:grpSpPr bwMode="auto">
          <a:xfrm>
            <a:off x="4570413" y="3074988"/>
            <a:ext cx="1778000" cy="773112"/>
            <a:chOff x="2879" y="1937"/>
            <a:chExt cx="1120" cy="487"/>
          </a:xfrm>
        </p:grpSpPr>
        <p:sp>
          <p:nvSpPr>
            <p:cNvPr id="13321" name="Text Box 30">
              <a:extLst>
                <a:ext uri="{FF2B5EF4-FFF2-40B4-BE49-F238E27FC236}">
                  <a16:creationId xmlns:a16="http://schemas.microsoft.com/office/drawing/2014/main" id="{48FB87E2-291F-4369-A12A-1C25F1D445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4" y="2020"/>
              <a:ext cx="76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Atomic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Number</a:t>
              </a:r>
            </a:p>
          </p:txBody>
        </p:sp>
        <p:sp>
          <p:nvSpPr>
            <p:cNvPr id="13322" name="Line 31">
              <a:extLst>
                <a:ext uri="{FF2B5EF4-FFF2-40B4-BE49-F238E27FC236}">
                  <a16:creationId xmlns:a16="http://schemas.microsoft.com/office/drawing/2014/main" id="{85022587-3241-499C-BB8A-C4E84BB8F6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79" y="1937"/>
              <a:ext cx="388" cy="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5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9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9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9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59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750"/>
                                        <p:tgtEl>
                                          <p:spTgt spid="159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59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5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59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750"/>
                                        <p:tgtEl>
                                          <p:spTgt spid="1597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9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9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uiExpand="1" build="p"/>
      <p:bldP spid="15977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7F546C9-51C6-4B9C-B640-0A8E8D11D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pPr eaLnBrk="1" hangingPunct="1"/>
            <a:r>
              <a:rPr lang="en-US" altLang="en-US" sz="4000"/>
              <a:t>The Bohr Model – Energy Level Diagram for Hydrogen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B04BEA42-8446-4FFA-9DE4-8130FC9697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2005013"/>
            <a:ext cx="3770312" cy="46132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To energize an electron from the ground state to n = </a:t>
            </a:r>
            <a:r>
              <a:rPr lang="en-US" altLang="en-US" sz="2400">
                <a:sym typeface="Symbol" panose="05050102010706020507" pitchFamily="18" charset="2"/>
              </a:rPr>
              <a:t>, 13.6 eV of energy must be supplied.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sym typeface="Symbol" panose="05050102010706020507" pitchFamily="18" charset="2"/>
              </a:rPr>
              <a:t>Energy required to remove an electron is called the </a:t>
            </a:r>
            <a:r>
              <a:rPr lang="en-US" altLang="en-US" sz="2400" b="1">
                <a:solidFill>
                  <a:schemeClr val="folHlink"/>
                </a:solidFill>
                <a:sym typeface="Symbol" panose="05050102010706020507" pitchFamily="18" charset="2"/>
              </a:rPr>
              <a:t>ionization energy</a:t>
            </a:r>
            <a:r>
              <a:rPr lang="en-US" altLang="en-US" sz="2400">
                <a:sym typeface="Symbol" panose="05050102010706020507" pitchFamily="18" charset="2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sym typeface="Symbol" panose="05050102010706020507" pitchFamily="18" charset="2"/>
              </a:rPr>
              <a:t>Energy levels get closer together as they approach the ionization energy.</a:t>
            </a:r>
            <a:endParaRPr lang="en-US" altLang="en-US" sz="240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9A24039-2285-4BCE-89B5-538EDB3E0503}"/>
              </a:ext>
            </a:extLst>
          </p:cNvPr>
          <p:cNvGrpSpPr/>
          <p:nvPr/>
        </p:nvGrpSpPr>
        <p:grpSpPr>
          <a:xfrm>
            <a:off x="5411788" y="5900738"/>
            <a:ext cx="2978150" cy="336550"/>
            <a:chOff x="5411788" y="5900738"/>
            <a:chExt cx="2978150" cy="336550"/>
          </a:xfrm>
        </p:grpSpPr>
        <p:sp>
          <p:nvSpPr>
            <p:cNvPr id="14347" name="Line 13">
              <a:extLst>
                <a:ext uri="{FF2B5EF4-FFF2-40B4-BE49-F238E27FC236}">
                  <a16:creationId xmlns:a16="http://schemas.microsoft.com/office/drawing/2014/main" id="{888FAD7D-010C-487A-AA4D-09EF96A43B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11788" y="6051550"/>
              <a:ext cx="1466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48" name="Text Box 14">
              <a:extLst>
                <a:ext uri="{FF2B5EF4-FFF2-40B4-BE49-F238E27FC236}">
                  <a16:creationId xmlns:a16="http://schemas.microsoft.com/office/drawing/2014/main" id="{8AB76299-F0BE-408B-88C5-92F823F450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54838" y="5900738"/>
              <a:ext cx="14351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/>
                <a:t>Increasing </a:t>
              </a:r>
              <a:r>
                <a:rPr lang="en-US" altLang="en-US" sz="1600" dirty="0">
                  <a:sym typeface="Symbol" panose="05050102010706020507" pitchFamily="18" charset="2"/>
                </a:rPr>
                <a:t></a:t>
              </a:r>
              <a:endParaRPr lang="en-US" altLang="en-US" sz="1600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C3759A1E-3AD4-4F8B-AC5B-10758027B333}"/>
              </a:ext>
            </a:extLst>
          </p:cNvPr>
          <p:cNvGrpSpPr/>
          <p:nvPr/>
        </p:nvGrpSpPr>
        <p:grpSpPr>
          <a:xfrm>
            <a:off x="4633913" y="2095500"/>
            <a:ext cx="4510087" cy="3719513"/>
            <a:chOff x="4633913" y="2095500"/>
            <a:chExt cx="4510087" cy="3719513"/>
          </a:xfrm>
        </p:grpSpPr>
        <p:pic>
          <p:nvPicPr>
            <p:cNvPr id="14346" name="Picture 9">
              <a:extLst>
                <a:ext uri="{FF2B5EF4-FFF2-40B4-BE49-F238E27FC236}">
                  <a16:creationId xmlns:a16="http://schemas.microsoft.com/office/drawing/2014/main" id="{20B2D652-A5E2-42F3-932B-00AE913D55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3913" y="2095500"/>
              <a:ext cx="4510087" cy="3719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345" name="Text Box 12">
              <a:extLst>
                <a:ext uri="{FF2B5EF4-FFF2-40B4-BE49-F238E27FC236}">
                  <a16:creationId xmlns:a16="http://schemas.microsoft.com/office/drawing/2014/main" id="{4FB04FD5-C75E-4EDD-A70E-32B3E12124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69238" y="5586413"/>
              <a:ext cx="1274762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dirty="0"/>
                <a:t>www.physics.usc.edu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165B7CD8-8CB7-4EC0-B4A9-1C5F17D01909}"/>
              </a:ext>
            </a:extLst>
          </p:cNvPr>
          <p:cNvGrpSpPr/>
          <p:nvPr/>
        </p:nvGrpSpPr>
        <p:grpSpPr>
          <a:xfrm>
            <a:off x="6669087" y="3678238"/>
            <a:ext cx="803276" cy="587375"/>
            <a:chOff x="6669087" y="3678238"/>
            <a:chExt cx="803276" cy="587375"/>
          </a:xfrm>
        </p:grpSpPr>
        <p:sp>
          <p:nvSpPr>
            <p:cNvPr id="14344" name="Text Box 11">
              <a:extLst>
                <a:ext uri="{FF2B5EF4-FFF2-40B4-BE49-F238E27FC236}">
                  <a16:creationId xmlns:a16="http://schemas.microsoft.com/office/drawing/2014/main" id="{82918F14-31A9-4A5F-8DE6-0E1E6BD45A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16713" y="3808413"/>
              <a:ext cx="7556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b="1" dirty="0"/>
                <a:t>Visible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b="1" dirty="0"/>
                <a:t>Light</a:t>
              </a:r>
            </a:p>
          </p:txBody>
        </p:sp>
        <p:sp>
          <p:nvSpPr>
            <p:cNvPr id="14342" name="AutoShape 10">
              <a:extLst>
                <a:ext uri="{FF2B5EF4-FFF2-40B4-BE49-F238E27FC236}">
                  <a16:creationId xmlns:a16="http://schemas.microsoft.com/office/drawing/2014/main" id="{3C4229C9-69D3-45F8-AE95-22AA028AE4D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6937375" y="3409950"/>
              <a:ext cx="146050" cy="682625"/>
            </a:xfrm>
            <a:prstGeom prst="leftBrace">
              <a:avLst>
                <a:gd name="adj1" fmla="val 38949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80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62829BA-DC9D-4F68-A407-D34243E93D16}"/>
              </a:ext>
            </a:extLst>
          </p:cNvPr>
          <p:cNvGrpSpPr/>
          <p:nvPr/>
        </p:nvGrpSpPr>
        <p:grpSpPr>
          <a:xfrm>
            <a:off x="5414967" y="6323013"/>
            <a:ext cx="3662541" cy="338554"/>
            <a:chOff x="5411788" y="5900738"/>
            <a:chExt cx="3662541" cy="338554"/>
          </a:xfrm>
        </p:grpSpPr>
        <p:sp>
          <p:nvSpPr>
            <p:cNvPr id="18" name="Line 13">
              <a:extLst>
                <a:ext uri="{FF2B5EF4-FFF2-40B4-BE49-F238E27FC236}">
                  <a16:creationId xmlns:a16="http://schemas.microsoft.com/office/drawing/2014/main" id="{18DC14E6-E15E-491F-AA00-7E1F991F1A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11788" y="6051550"/>
              <a:ext cx="1466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Text Box 14">
              <a:extLst>
                <a:ext uri="{FF2B5EF4-FFF2-40B4-BE49-F238E27FC236}">
                  <a16:creationId xmlns:a16="http://schemas.microsoft.com/office/drawing/2014/main" id="{CA8C2048-9148-47FA-AA23-E13C6AC4D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54838" y="5900738"/>
              <a:ext cx="2119491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/>
                <a:t>Decreasing </a:t>
              </a:r>
              <a:r>
                <a:rPr lang="en-US" altLang="en-US" sz="1600" dirty="0">
                  <a:sym typeface="Symbol" panose="05050102010706020507" pitchFamily="18" charset="2"/>
                </a:rPr>
                <a:t>Energy</a:t>
              </a:r>
              <a:endParaRPr lang="en-US" altLang="en-US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228" name="Group 228">
            <a:extLst>
              <a:ext uri="{FF2B5EF4-FFF2-40B4-BE49-F238E27FC236}">
                <a16:creationId xmlns:a16="http://schemas.microsoft.com/office/drawing/2014/main" id="{36C9E28A-F425-42C7-8FBA-926D54B24A86}"/>
              </a:ext>
            </a:extLst>
          </p:cNvPr>
          <p:cNvGrpSpPr>
            <a:grpSpLocks/>
          </p:cNvGrpSpPr>
          <p:nvPr/>
        </p:nvGrpSpPr>
        <p:grpSpPr bwMode="auto">
          <a:xfrm>
            <a:off x="815975" y="4237038"/>
            <a:ext cx="2571750" cy="2514600"/>
            <a:chOff x="514" y="2669"/>
            <a:chExt cx="1620" cy="1584"/>
          </a:xfrm>
        </p:grpSpPr>
        <p:grpSp>
          <p:nvGrpSpPr>
            <p:cNvPr id="15473" name="Group 227">
              <a:extLst>
                <a:ext uri="{FF2B5EF4-FFF2-40B4-BE49-F238E27FC236}">
                  <a16:creationId xmlns:a16="http://schemas.microsoft.com/office/drawing/2014/main" id="{A6D81004-64F5-431F-ABB0-A20210247A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4" y="2669"/>
              <a:ext cx="1584" cy="1584"/>
              <a:chOff x="514" y="2669"/>
              <a:chExt cx="1584" cy="1584"/>
            </a:xfrm>
          </p:grpSpPr>
          <p:sp>
            <p:nvSpPr>
              <p:cNvPr id="15476" name="Oval 11">
                <a:extLst>
                  <a:ext uri="{FF2B5EF4-FFF2-40B4-BE49-F238E27FC236}">
                    <a16:creationId xmlns:a16="http://schemas.microsoft.com/office/drawing/2014/main" id="{D46C3332-C2A2-4791-8276-E766582CFED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" y="2669"/>
                <a:ext cx="1584" cy="1584"/>
              </a:xfrm>
              <a:prstGeom prst="ellipse">
                <a:avLst/>
              </a:prstGeom>
              <a:solidFill>
                <a:schemeClr val="accent1"/>
              </a:solidFill>
              <a:ln w="222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800"/>
              </a:p>
            </p:txBody>
          </p:sp>
          <p:sp>
            <p:nvSpPr>
              <p:cNvPr id="15477" name="Oval 9">
                <a:extLst>
                  <a:ext uri="{FF2B5EF4-FFF2-40B4-BE49-F238E27FC236}">
                    <a16:creationId xmlns:a16="http://schemas.microsoft.com/office/drawing/2014/main" id="{3FEF693C-DFD8-49A8-922B-4B625F650D1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75" y="3020"/>
                <a:ext cx="893" cy="893"/>
              </a:xfrm>
              <a:prstGeom prst="ellipse">
                <a:avLst/>
              </a:prstGeom>
              <a:solidFill>
                <a:schemeClr val="accent1"/>
              </a:solidFill>
              <a:ln w="222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800"/>
              </a:p>
            </p:txBody>
          </p:sp>
          <p:sp>
            <p:nvSpPr>
              <p:cNvPr id="15478" name="Oval 8">
                <a:extLst>
                  <a:ext uri="{FF2B5EF4-FFF2-40B4-BE49-F238E27FC236}">
                    <a16:creationId xmlns:a16="http://schemas.microsoft.com/office/drawing/2014/main" id="{4261C9A0-7F35-41B8-87B9-0F1382D32A6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231" y="3396"/>
                <a:ext cx="173" cy="16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/>
                  <a:t>+</a:t>
                </a:r>
              </a:p>
            </p:txBody>
          </p:sp>
        </p:grpSp>
        <p:sp>
          <p:nvSpPr>
            <p:cNvPr id="15474" name="Text Box 224">
              <a:extLst>
                <a:ext uri="{FF2B5EF4-FFF2-40B4-BE49-F238E27FC236}">
                  <a16:creationId xmlns:a16="http://schemas.microsoft.com/office/drawing/2014/main" id="{8CBB5AA6-ADAD-43FF-B128-BFABBEC976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1" y="3866"/>
              <a:ext cx="2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E</a:t>
              </a:r>
              <a:r>
                <a:rPr lang="en-US" altLang="en-US" sz="1800" baseline="-25000"/>
                <a:t>i</a:t>
              </a:r>
              <a:endParaRPr lang="en-US" altLang="en-US" sz="1800"/>
            </a:p>
          </p:txBody>
        </p:sp>
        <p:sp>
          <p:nvSpPr>
            <p:cNvPr id="15475" name="Text Box 225">
              <a:extLst>
                <a:ext uri="{FF2B5EF4-FFF2-40B4-BE49-F238E27FC236}">
                  <a16:creationId xmlns:a16="http://schemas.microsoft.com/office/drawing/2014/main" id="{71C277DB-8370-4D22-AB42-4E97DD27DE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7" y="3631"/>
              <a:ext cx="24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E</a:t>
              </a:r>
              <a:r>
                <a:rPr lang="en-US" altLang="en-US" sz="1800" baseline="-25000"/>
                <a:t>f</a:t>
              </a:r>
              <a:endParaRPr lang="en-US" altLang="en-US" sz="1800"/>
            </a:p>
          </p:txBody>
        </p:sp>
      </p:grp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8797535-BC9D-444E-A1F1-26FAD71F8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pPr eaLnBrk="1" hangingPunct="1"/>
            <a:r>
              <a:rPr lang="en-US" altLang="en-US" sz="4000"/>
              <a:t>Bohr Model and Emission Spectra</a:t>
            </a:r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BCA9AEC7-EBE3-4753-8BE0-4560146C95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/>
              <a:t>Bohr’s theory for the structure of the atom took into consideration Einstein’s theory of photons and energy as a means to explain why Hydrogen emits only four different wavelengths of visible light.</a:t>
            </a:r>
          </a:p>
          <a:p>
            <a:pPr eaLnBrk="1" hangingPunct="1"/>
            <a:r>
              <a:rPr lang="en-US" altLang="en-US" sz="2000"/>
              <a:t>Bohr’s model predicts that photons of energy will be emitted in the form of EMR when an electron transitions from a higher energy level to a lower energy level.</a:t>
            </a:r>
          </a:p>
        </p:txBody>
      </p:sp>
      <p:sp>
        <p:nvSpPr>
          <p:cNvPr id="128012" name="Oval 12">
            <a:extLst>
              <a:ext uri="{FF2B5EF4-FFF2-40B4-BE49-F238E27FC236}">
                <a16:creationId xmlns:a16="http://schemas.microsoft.com/office/drawing/2014/main" id="{7E45A1F0-1F6D-46A9-8EE9-9F2F011507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74850" y="4170363"/>
            <a:ext cx="136525" cy="136525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-</a:t>
            </a:r>
          </a:p>
        </p:txBody>
      </p:sp>
      <p:sp>
        <p:nvSpPr>
          <p:cNvPr id="128013" name="Oval 13">
            <a:extLst>
              <a:ext uri="{FF2B5EF4-FFF2-40B4-BE49-F238E27FC236}">
                <a16:creationId xmlns:a16="http://schemas.microsoft.com/office/drawing/2014/main" id="{DB86A171-7CB2-44D7-8357-5106BE6E036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82788" y="4722813"/>
            <a:ext cx="136525" cy="136525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-</a:t>
            </a:r>
          </a:p>
        </p:txBody>
      </p:sp>
      <p:sp>
        <p:nvSpPr>
          <p:cNvPr id="128014" name="Line 14">
            <a:extLst>
              <a:ext uri="{FF2B5EF4-FFF2-40B4-BE49-F238E27FC236}">
                <a16:creationId xmlns:a16="http://schemas.microsoft.com/office/drawing/2014/main" id="{79277AE3-D4CB-4319-9789-86CC022B2E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4700" y="4310063"/>
            <a:ext cx="0" cy="3619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68" name="Rectangle 217">
            <a:extLst>
              <a:ext uri="{FF2B5EF4-FFF2-40B4-BE49-F238E27FC236}">
                <a16:creationId xmlns:a16="http://schemas.microsoft.com/office/drawing/2014/main" id="{643E6490-0D2D-41D6-B29F-5D8697956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525" y="6362700"/>
            <a:ext cx="20986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65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800"/>
          </a:p>
        </p:txBody>
      </p:sp>
      <p:grpSp>
        <p:nvGrpSpPr>
          <p:cNvPr id="128221" name="Group 221">
            <a:extLst>
              <a:ext uri="{FF2B5EF4-FFF2-40B4-BE49-F238E27FC236}">
                <a16:creationId xmlns:a16="http://schemas.microsoft.com/office/drawing/2014/main" id="{764DD0CF-1441-48BC-899A-09BEC3C6CA81}"/>
              </a:ext>
            </a:extLst>
          </p:cNvPr>
          <p:cNvGrpSpPr>
            <a:grpSpLocks/>
          </p:cNvGrpSpPr>
          <p:nvPr/>
        </p:nvGrpSpPr>
        <p:grpSpPr bwMode="auto">
          <a:xfrm>
            <a:off x="2070100" y="4392613"/>
            <a:ext cx="1804988" cy="166687"/>
            <a:chOff x="4123" y="2334"/>
            <a:chExt cx="1137" cy="105"/>
          </a:xfrm>
        </p:grpSpPr>
        <p:grpSp>
          <p:nvGrpSpPr>
            <p:cNvPr id="15372" name="Group 219">
              <a:extLst>
                <a:ext uri="{FF2B5EF4-FFF2-40B4-BE49-F238E27FC236}">
                  <a16:creationId xmlns:a16="http://schemas.microsoft.com/office/drawing/2014/main" id="{2F337FC2-E28F-47A4-871B-42FE730D7F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3" y="2334"/>
              <a:ext cx="1072" cy="105"/>
              <a:chOff x="989" y="3784"/>
              <a:chExt cx="1072" cy="105"/>
            </a:xfrm>
          </p:grpSpPr>
          <p:sp>
            <p:nvSpPr>
              <p:cNvPr id="15374" name="Freeform 118">
                <a:extLst>
                  <a:ext uri="{FF2B5EF4-FFF2-40B4-BE49-F238E27FC236}">
                    <a16:creationId xmlns:a16="http://schemas.microsoft.com/office/drawing/2014/main" id="{3F85EF18-F9FE-4860-9181-DE78EC9F2E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9" y="3793"/>
                <a:ext cx="11" cy="44"/>
              </a:xfrm>
              <a:custGeom>
                <a:avLst/>
                <a:gdLst>
                  <a:gd name="T0" fmla="*/ 0 w 11"/>
                  <a:gd name="T1" fmla="*/ 44 h 44"/>
                  <a:gd name="T2" fmla="*/ 3 w 11"/>
                  <a:gd name="T3" fmla="*/ 32 h 44"/>
                  <a:gd name="T4" fmla="*/ 6 w 11"/>
                  <a:gd name="T5" fmla="*/ 19 h 44"/>
                  <a:gd name="T6" fmla="*/ 9 w 11"/>
                  <a:gd name="T7" fmla="*/ 8 h 44"/>
                  <a:gd name="T8" fmla="*/ 10 w 11"/>
                  <a:gd name="T9" fmla="*/ 3 h 44"/>
                  <a:gd name="T10" fmla="*/ 11 w 11"/>
                  <a:gd name="T11" fmla="*/ 0 h 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" h="44">
                    <a:moveTo>
                      <a:pt x="0" y="44"/>
                    </a:moveTo>
                    <a:lnTo>
                      <a:pt x="3" y="32"/>
                    </a:lnTo>
                    <a:lnTo>
                      <a:pt x="6" y="19"/>
                    </a:lnTo>
                    <a:lnTo>
                      <a:pt x="9" y="8"/>
                    </a:lnTo>
                    <a:lnTo>
                      <a:pt x="10" y="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5" name="Freeform 119">
                <a:extLst>
                  <a:ext uri="{FF2B5EF4-FFF2-40B4-BE49-F238E27FC236}">
                    <a16:creationId xmlns:a16="http://schemas.microsoft.com/office/drawing/2014/main" id="{7CDFD248-6CA4-4E02-AF1D-C789F537CC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0" y="3785"/>
                <a:ext cx="11" cy="8"/>
              </a:xfrm>
              <a:custGeom>
                <a:avLst/>
                <a:gdLst>
                  <a:gd name="T0" fmla="*/ 0 w 11"/>
                  <a:gd name="T1" fmla="*/ 8 h 8"/>
                  <a:gd name="T2" fmla="*/ 3 w 11"/>
                  <a:gd name="T3" fmla="*/ 4 h 8"/>
                  <a:gd name="T4" fmla="*/ 6 w 11"/>
                  <a:gd name="T5" fmla="*/ 2 h 8"/>
                  <a:gd name="T6" fmla="*/ 8 w 11"/>
                  <a:gd name="T7" fmla="*/ 0 h 8"/>
                  <a:gd name="T8" fmla="*/ 11 w 11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8">
                    <a:moveTo>
                      <a:pt x="0" y="8"/>
                    </a:moveTo>
                    <a:lnTo>
                      <a:pt x="3" y="4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6" name="Freeform 120">
                <a:extLst>
                  <a:ext uri="{FF2B5EF4-FFF2-40B4-BE49-F238E27FC236}">
                    <a16:creationId xmlns:a16="http://schemas.microsoft.com/office/drawing/2014/main" id="{DE13B3AC-7351-41F5-9FEB-FA21944802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3785"/>
                <a:ext cx="10" cy="4"/>
              </a:xfrm>
              <a:custGeom>
                <a:avLst/>
                <a:gdLst>
                  <a:gd name="T0" fmla="*/ 0 w 10"/>
                  <a:gd name="T1" fmla="*/ 0 h 4"/>
                  <a:gd name="T2" fmla="*/ 4 w 10"/>
                  <a:gd name="T3" fmla="*/ 1 h 4"/>
                  <a:gd name="T4" fmla="*/ 10 w 10"/>
                  <a:gd name="T5" fmla="*/ 4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4">
                    <a:moveTo>
                      <a:pt x="0" y="0"/>
                    </a:moveTo>
                    <a:lnTo>
                      <a:pt x="4" y="1"/>
                    </a:lnTo>
                    <a:lnTo>
                      <a:pt x="10" y="4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7" name="Freeform 121">
                <a:extLst>
                  <a:ext uri="{FF2B5EF4-FFF2-40B4-BE49-F238E27FC236}">
                    <a16:creationId xmlns:a16="http://schemas.microsoft.com/office/drawing/2014/main" id="{FB897FE3-6D62-46CE-B835-78DF3A2C2D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1" y="3789"/>
                <a:ext cx="12" cy="17"/>
              </a:xfrm>
              <a:custGeom>
                <a:avLst/>
                <a:gdLst>
                  <a:gd name="T0" fmla="*/ 0 w 12"/>
                  <a:gd name="T1" fmla="*/ 0 h 17"/>
                  <a:gd name="T2" fmla="*/ 2 w 12"/>
                  <a:gd name="T3" fmla="*/ 4 h 17"/>
                  <a:gd name="T4" fmla="*/ 6 w 12"/>
                  <a:gd name="T5" fmla="*/ 7 h 17"/>
                  <a:gd name="T6" fmla="*/ 12 w 12"/>
                  <a:gd name="T7" fmla="*/ 17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7">
                    <a:moveTo>
                      <a:pt x="0" y="0"/>
                    </a:moveTo>
                    <a:lnTo>
                      <a:pt x="2" y="4"/>
                    </a:lnTo>
                    <a:lnTo>
                      <a:pt x="6" y="7"/>
                    </a:lnTo>
                    <a:lnTo>
                      <a:pt x="12" y="17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8" name="Freeform 122">
                <a:extLst>
                  <a:ext uri="{FF2B5EF4-FFF2-40B4-BE49-F238E27FC236}">
                    <a16:creationId xmlns:a16="http://schemas.microsoft.com/office/drawing/2014/main" id="{2EAD3F8C-31DB-4573-8FD2-D122C4F1E9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3" y="3806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4 w 10"/>
                  <a:gd name="T3" fmla="*/ 10 h 23"/>
                  <a:gd name="T4" fmla="*/ 10 w 10"/>
                  <a:gd name="T5" fmla="*/ 23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4" y="10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9" name="Freeform 123">
                <a:extLst>
                  <a:ext uri="{FF2B5EF4-FFF2-40B4-BE49-F238E27FC236}">
                    <a16:creationId xmlns:a16="http://schemas.microsoft.com/office/drawing/2014/main" id="{69FFBA14-9079-491B-9BE4-5FE6321BBD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3" y="3829"/>
                <a:ext cx="12" cy="25"/>
              </a:xfrm>
              <a:custGeom>
                <a:avLst/>
                <a:gdLst>
                  <a:gd name="T0" fmla="*/ 0 w 12"/>
                  <a:gd name="T1" fmla="*/ 0 h 25"/>
                  <a:gd name="T2" fmla="*/ 6 w 12"/>
                  <a:gd name="T3" fmla="*/ 12 h 25"/>
                  <a:gd name="T4" fmla="*/ 12 w 12"/>
                  <a:gd name="T5" fmla="*/ 25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5">
                    <a:moveTo>
                      <a:pt x="0" y="0"/>
                    </a:moveTo>
                    <a:lnTo>
                      <a:pt x="6" y="12"/>
                    </a:lnTo>
                    <a:lnTo>
                      <a:pt x="12" y="25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0" name="Freeform 124">
                <a:extLst>
                  <a:ext uri="{FF2B5EF4-FFF2-40B4-BE49-F238E27FC236}">
                    <a16:creationId xmlns:a16="http://schemas.microsoft.com/office/drawing/2014/main" id="{71EA8D29-9E28-4B83-BB68-0FFCC1AC7B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5" y="3854"/>
                <a:ext cx="10" cy="22"/>
              </a:xfrm>
              <a:custGeom>
                <a:avLst/>
                <a:gdLst>
                  <a:gd name="T0" fmla="*/ 0 w 10"/>
                  <a:gd name="T1" fmla="*/ 0 h 22"/>
                  <a:gd name="T2" fmla="*/ 5 w 10"/>
                  <a:gd name="T3" fmla="*/ 11 h 22"/>
                  <a:gd name="T4" fmla="*/ 8 w 10"/>
                  <a:gd name="T5" fmla="*/ 17 h 22"/>
                  <a:gd name="T6" fmla="*/ 10 w 10"/>
                  <a:gd name="T7" fmla="*/ 22 h 2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2">
                    <a:moveTo>
                      <a:pt x="0" y="0"/>
                    </a:moveTo>
                    <a:lnTo>
                      <a:pt x="5" y="11"/>
                    </a:lnTo>
                    <a:lnTo>
                      <a:pt x="8" y="17"/>
                    </a:lnTo>
                    <a:lnTo>
                      <a:pt x="10" y="22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1" name="Freeform 125">
                <a:extLst>
                  <a:ext uri="{FF2B5EF4-FFF2-40B4-BE49-F238E27FC236}">
                    <a16:creationId xmlns:a16="http://schemas.microsoft.com/office/drawing/2014/main" id="{36D1DBAC-E25F-4BAB-B06B-E63F6443EB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5" y="3876"/>
                <a:ext cx="10" cy="10"/>
              </a:xfrm>
              <a:custGeom>
                <a:avLst/>
                <a:gdLst>
                  <a:gd name="T0" fmla="*/ 0 w 10"/>
                  <a:gd name="T1" fmla="*/ 0 h 10"/>
                  <a:gd name="T2" fmla="*/ 5 w 10"/>
                  <a:gd name="T3" fmla="*/ 7 h 10"/>
                  <a:gd name="T4" fmla="*/ 10 w 10"/>
                  <a:gd name="T5" fmla="*/ 10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0" y="0"/>
                    </a:moveTo>
                    <a:lnTo>
                      <a:pt x="5" y="7"/>
                    </a:lnTo>
                    <a:lnTo>
                      <a:pt x="10" y="1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2" name="Freeform 126">
                <a:extLst>
                  <a:ext uri="{FF2B5EF4-FFF2-40B4-BE49-F238E27FC236}">
                    <a16:creationId xmlns:a16="http://schemas.microsoft.com/office/drawing/2014/main" id="{B6005F93-AC3C-4EB7-8B08-235823ADDA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5" y="3886"/>
                <a:ext cx="12" cy="1"/>
              </a:xfrm>
              <a:custGeom>
                <a:avLst/>
                <a:gdLst>
                  <a:gd name="T0" fmla="*/ 0 w 12"/>
                  <a:gd name="T1" fmla="*/ 0 h 1"/>
                  <a:gd name="T2" fmla="*/ 6 w 12"/>
                  <a:gd name="T3" fmla="*/ 1 h 1"/>
                  <a:gd name="T4" fmla="*/ 10 w 12"/>
                  <a:gd name="T5" fmla="*/ 1 h 1"/>
                  <a:gd name="T6" fmla="*/ 12 w 1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">
                    <a:moveTo>
                      <a:pt x="0" y="0"/>
                    </a:moveTo>
                    <a:lnTo>
                      <a:pt x="6" y="1"/>
                    </a:lnTo>
                    <a:lnTo>
                      <a:pt x="10" y="1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3" name="Freeform 127">
                <a:extLst>
                  <a:ext uri="{FF2B5EF4-FFF2-40B4-BE49-F238E27FC236}">
                    <a16:creationId xmlns:a16="http://schemas.microsoft.com/office/drawing/2014/main" id="{6E4D49F0-F068-4387-A99E-3C4C33F699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7" y="3872"/>
                <a:ext cx="10" cy="14"/>
              </a:xfrm>
              <a:custGeom>
                <a:avLst/>
                <a:gdLst>
                  <a:gd name="T0" fmla="*/ 0 w 10"/>
                  <a:gd name="T1" fmla="*/ 14 h 14"/>
                  <a:gd name="T2" fmla="*/ 2 w 10"/>
                  <a:gd name="T3" fmla="*/ 12 h 14"/>
                  <a:gd name="T4" fmla="*/ 6 w 10"/>
                  <a:gd name="T5" fmla="*/ 8 h 14"/>
                  <a:gd name="T6" fmla="*/ 10 w 10"/>
                  <a:gd name="T7" fmla="*/ 0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4">
                    <a:moveTo>
                      <a:pt x="0" y="14"/>
                    </a:moveTo>
                    <a:lnTo>
                      <a:pt x="2" y="12"/>
                    </a:lnTo>
                    <a:lnTo>
                      <a:pt x="6" y="8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4" name="Freeform 128">
                <a:extLst>
                  <a:ext uri="{FF2B5EF4-FFF2-40B4-BE49-F238E27FC236}">
                    <a16:creationId xmlns:a16="http://schemas.microsoft.com/office/drawing/2014/main" id="{A5E43305-231C-4CA2-80EF-3452A2C69D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7" y="3851"/>
                <a:ext cx="11" cy="21"/>
              </a:xfrm>
              <a:custGeom>
                <a:avLst/>
                <a:gdLst>
                  <a:gd name="T0" fmla="*/ 0 w 11"/>
                  <a:gd name="T1" fmla="*/ 21 h 21"/>
                  <a:gd name="T2" fmla="*/ 5 w 11"/>
                  <a:gd name="T3" fmla="*/ 11 h 21"/>
                  <a:gd name="T4" fmla="*/ 11 w 11"/>
                  <a:gd name="T5" fmla="*/ 0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lnTo>
                      <a:pt x="5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5" name="Freeform 129">
                <a:extLst>
                  <a:ext uri="{FF2B5EF4-FFF2-40B4-BE49-F238E27FC236}">
                    <a16:creationId xmlns:a16="http://schemas.microsoft.com/office/drawing/2014/main" id="{B9E7E7A9-6D23-44E8-9738-B564FCA17D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8" y="3825"/>
                <a:ext cx="11" cy="26"/>
              </a:xfrm>
              <a:custGeom>
                <a:avLst/>
                <a:gdLst>
                  <a:gd name="T0" fmla="*/ 0 w 11"/>
                  <a:gd name="T1" fmla="*/ 26 h 26"/>
                  <a:gd name="T2" fmla="*/ 6 w 11"/>
                  <a:gd name="T3" fmla="*/ 13 h 26"/>
                  <a:gd name="T4" fmla="*/ 11 w 11"/>
                  <a:gd name="T5" fmla="*/ 0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6">
                    <a:moveTo>
                      <a:pt x="0" y="26"/>
                    </a:moveTo>
                    <a:lnTo>
                      <a:pt x="6" y="1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6" name="Freeform 130">
                <a:extLst>
                  <a:ext uri="{FF2B5EF4-FFF2-40B4-BE49-F238E27FC236}">
                    <a16:creationId xmlns:a16="http://schemas.microsoft.com/office/drawing/2014/main" id="{0DD8B348-C392-4F72-944F-219DCB44D6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9" y="3802"/>
                <a:ext cx="11" cy="23"/>
              </a:xfrm>
              <a:custGeom>
                <a:avLst/>
                <a:gdLst>
                  <a:gd name="T0" fmla="*/ 0 w 11"/>
                  <a:gd name="T1" fmla="*/ 23 h 23"/>
                  <a:gd name="T2" fmla="*/ 5 w 11"/>
                  <a:gd name="T3" fmla="*/ 10 h 23"/>
                  <a:gd name="T4" fmla="*/ 11 w 11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3">
                    <a:moveTo>
                      <a:pt x="0" y="23"/>
                    </a:moveTo>
                    <a:lnTo>
                      <a:pt x="5" y="10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7" name="Freeform 131">
                <a:extLst>
                  <a:ext uri="{FF2B5EF4-FFF2-40B4-BE49-F238E27FC236}">
                    <a16:creationId xmlns:a16="http://schemas.microsoft.com/office/drawing/2014/main" id="{A259D611-703A-41B9-9F18-6210F4BA44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0" y="3787"/>
                <a:ext cx="11" cy="15"/>
              </a:xfrm>
              <a:custGeom>
                <a:avLst/>
                <a:gdLst>
                  <a:gd name="T0" fmla="*/ 0 w 11"/>
                  <a:gd name="T1" fmla="*/ 15 h 15"/>
                  <a:gd name="T2" fmla="*/ 5 w 11"/>
                  <a:gd name="T3" fmla="*/ 6 h 15"/>
                  <a:gd name="T4" fmla="*/ 9 w 11"/>
                  <a:gd name="T5" fmla="*/ 2 h 15"/>
                  <a:gd name="T6" fmla="*/ 11 w 11"/>
                  <a:gd name="T7" fmla="*/ 0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5">
                    <a:moveTo>
                      <a:pt x="0" y="15"/>
                    </a:moveTo>
                    <a:lnTo>
                      <a:pt x="5" y="6"/>
                    </a:lnTo>
                    <a:lnTo>
                      <a:pt x="9" y="2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8" name="Freeform 132">
                <a:extLst>
                  <a:ext uri="{FF2B5EF4-FFF2-40B4-BE49-F238E27FC236}">
                    <a16:creationId xmlns:a16="http://schemas.microsoft.com/office/drawing/2014/main" id="{88ED8B56-1E30-4671-8B2B-8B2B296669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1" y="3785"/>
                <a:ext cx="11" cy="2"/>
              </a:xfrm>
              <a:custGeom>
                <a:avLst/>
                <a:gdLst>
                  <a:gd name="T0" fmla="*/ 0 w 11"/>
                  <a:gd name="T1" fmla="*/ 2 h 2"/>
                  <a:gd name="T2" fmla="*/ 6 w 11"/>
                  <a:gd name="T3" fmla="*/ 0 h 2"/>
                  <a:gd name="T4" fmla="*/ 11 w 11"/>
                  <a:gd name="T5" fmla="*/ 0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">
                    <a:moveTo>
                      <a:pt x="0" y="2"/>
                    </a:moveTo>
                    <a:lnTo>
                      <a:pt x="6" y="0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9" name="Freeform 133">
                <a:extLst>
                  <a:ext uri="{FF2B5EF4-FFF2-40B4-BE49-F238E27FC236}">
                    <a16:creationId xmlns:a16="http://schemas.microsoft.com/office/drawing/2014/main" id="{F8E074E7-D92C-43E4-A33E-4F6E302258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2" y="3785"/>
                <a:ext cx="10" cy="10"/>
              </a:xfrm>
              <a:custGeom>
                <a:avLst/>
                <a:gdLst>
                  <a:gd name="T0" fmla="*/ 0 w 10"/>
                  <a:gd name="T1" fmla="*/ 0 h 10"/>
                  <a:gd name="T2" fmla="*/ 2 w 10"/>
                  <a:gd name="T3" fmla="*/ 1 h 10"/>
                  <a:gd name="T4" fmla="*/ 4 w 10"/>
                  <a:gd name="T5" fmla="*/ 3 h 10"/>
                  <a:gd name="T6" fmla="*/ 10 w 10"/>
                  <a:gd name="T7" fmla="*/ 1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0">
                    <a:moveTo>
                      <a:pt x="0" y="0"/>
                    </a:moveTo>
                    <a:lnTo>
                      <a:pt x="2" y="1"/>
                    </a:lnTo>
                    <a:lnTo>
                      <a:pt x="4" y="3"/>
                    </a:lnTo>
                    <a:lnTo>
                      <a:pt x="10" y="1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0" name="Freeform 134">
                <a:extLst>
                  <a:ext uri="{FF2B5EF4-FFF2-40B4-BE49-F238E27FC236}">
                    <a16:creationId xmlns:a16="http://schemas.microsoft.com/office/drawing/2014/main" id="{1A9B09E3-5B5C-4F66-B062-971FCBFAD4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2" y="3795"/>
                <a:ext cx="12" cy="20"/>
              </a:xfrm>
              <a:custGeom>
                <a:avLst/>
                <a:gdLst>
                  <a:gd name="T0" fmla="*/ 0 w 12"/>
                  <a:gd name="T1" fmla="*/ 0 h 20"/>
                  <a:gd name="T2" fmla="*/ 6 w 12"/>
                  <a:gd name="T3" fmla="*/ 9 h 20"/>
                  <a:gd name="T4" fmla="*/ 12 w 12"/>
                  <a:gd name="T5" fmla="*/ 20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0">
                    <a:moveTo>
                      <a:pt x="0" y="0"/>
                    </a:moveTo>
                    <a:lnTo>
                      <a:pt x="6" y="9"/>
                    </a:lnTo>
                    <a:lnTo>
                      <a:pt x="12" y="2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1" name="Freeform 135">
                <a:extLst>
                  <a:ext uri="{FF2B5EF4-FFF2-40B4-BE49-F238E27FC236}">
                    <a16:creationId xmlns:a16="http://schemas.microsoft.com/office/drawing/2014/main" id="{8878FD73-8AC6-4870-8E72-40EDB8DBAD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4" y="3815"/>
                <a:ext cx="10" cy="25"/>
              </a:xfrm>
              <a:custGeom>
                <a:avLst/>
                <a:gdLst>
                  <a:gd name="T0" fmla="*/ 0 w 10"/>
                  <a:gd name="T1" fmla="*/ 0 h 25"/>
                  <a:gd name="T2" fmla="*/ 5 w 10"/>
                  <a:gd name="T3" fmla="*/ 12 h 25"/>
                  <a:gd name="T4" fmla="*/ 10 w 10"/>
                  <a:gd name="T5" fmla="*/ 25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5">
                    <a:moveTo>
                      <a:pt x="0" y="0"/>
                    </a:moveTo>
                    <a:lnTo>
                      <a:pt x="5" y="12"/>
                    </a:lnTo>
                    <a:lnTo>
                      <a:pt x="10" y="25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2" name="Freeform 136">
                <a:extLst>
                  <a:ext uri="{FF2B5EF4-FFF2-40B4-BE49-F238E27FC236}">
                    <a16:creationId xmlns:a16="http://schemas.microsoft.com/office/drawing/2014/main" id="{A402E2E6-0538-460D-BD5E-5F8AEBCA4B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4" y="3840"/>
                <a:ext cx="10" cy="24"/>
              </a:xfrm>
              <a:custGeom>
                <a:avLst/>
                <a:gdLst>
                  <a:gd name="T0" fmla="*/ 0 w 10"/>
                  <a:gd name="T1" fmla="*/ 0 h 24"/>
                  <a:gd name="T2" fmla="*/ 5 w 10"/>
                  <a:gd name="T3" fmla="*/ 13 h 24"/>
                  <a:gd name="T4" fmla="*/ 10 w 10"/>
                  <a:gd name="T5" fmla="*/ 24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4">
                    <a:moveTo>
                      <a:pt x="0" y="0"/>
                    </a:moveTo>
                    <a:lnTo>
                      <a:pt x="5" y="13"/>
                    </a:lnTo>
                    <a:lnTo>
                      <a:pt x="10" y="24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3" name="Freeform 137">
                <a:extLst>
                  <a:ext uri="{FF2B5EF4-FFF2-40B4-BE49-F238E27FC236}">
                    <a16:creationId xmlns:a16="http://schemas.microsoft.com/office/drawing/2014/main" id="{C87BE053-CBCC-4B14-AAB0-847C419766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4" y="3864"/>
                <a:ext cx="12" cy="18"/>
              </a:xfrm>
              <a:custGeom>
                <a:avLst/>
                <a:gdLst>
                  <a:gd name="T0" fmla="*/ 0 w 12"/>
                  <a:gd name="T1" fmla="*/ 0 h 18"/>
                  <a:gd name="T2" fmla="*/ 6 w 12"/>
                  <a:gd name="T3" fmla="*/ 11 h 18"/>
                  <a:gd name="T4" fmla="*/ 10 w 12"/>
                  <a:gd name="T5" fmla="*/ 14 h 18"/>
                  <a:gd name="T6" fmla="*/ 12 w 12"/>
                  <a:gd name="T7" fmla="*/ 18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8">
                    <a:moveTo>
                      <a:pt x="0" y="0"/>
                    </a:moveTo>
                    <a:lnTo>
                      <a:pt x="6" y="11"/>
                    </a:lnTo>
                    <a:lnTo>
                      <a:pt x="10" y="14"/>
                    </a:lnTo>
                    <a:lnTo>
                      <a:pt x="12" y="18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4" name="Freeform 138">
                <a:extLst>
                  <a:ext uri="{FF2B5EF4-FFF2-40B4-BE49-F238E27FC236}">
                    <a16:creationId xmlns:a16="http://schemas.microsoft.com/office/drawing/2014/main" id="{27978747-C7DA-4721-91FC-80CD400DE9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6" y="3882"/>
                <a:ext cx="10" cy="5"/>
              </a:xfrm>
              <a:custGeom>
                <a:avLst/>
                <a:gdLst>
                  <a:gd name="T0" fmla="*/ 0 w 10"/>
                  <a:gd name="T1" fmla="*/ 0 h 5"/>
                  <a:gd name="T2" fmla="*/ 6 w 10"/>
                  <a:gd name="T3" fmla="*/ 4 h 5"/>
                  <a:gd name="T4" fmla="*/ 10 w 10"/>
                  <a:gd name="T5" fmla="*/ 5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5">
                    <a:moveTo>
                      <a:pt x="0" y="0"/>
                    </a:moveTo>
                    <a:lnTo>
                      <a:pt x="6" y="4"/>
                    </a:lnTo>
                    <a:lnTo>
                      <a:pt x="10" y="5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5" name="Freeform 139">
                <a:extLst>
                  <a:ext uri="{FF2B5EF4-FFF2-40B4-BE49-F238E27FC236}">
                    <a16:creationId xmlns:a16="http://schemas.microsoft.com/office/drawing/2014/main" id="{43ED7E04-7513-4BFA-8876-B9A3BC9AD6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6" y="3882"/>
                <a:ext cx="11" cy="5"/>
              </a:xfrm>
              <a:custGeom>
                <a:avLst/>
                <a:gdLst>
                  <a:gd name="T0" fmla="*/ 0 w 11"/>
                  <a:gd name="T1" fmla="*/ 5 h 5"/>
                  <a:gd name="T2" fmla="*/ 5 w 11"/>
                  <a:gd name="T3" fmla="*/ 4 h 5"/>
                  <a:gd name="T4" fmla="*/ 11 w 11"/>
                  <a:gd name="T5" fmla="*/ 0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5">
                    <a:moveTo>
                      <a:pt x="0" y="5"/>
                    </a:moveTo>
                    <a:lnTo>
                      <a:pt x="5" y="4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6" name="Freeform 140">
                <a:extLst>
                  <a:ext uri="{FF2B5EF4-FFF2-40B4-BE49-F238E27FC236}">
                    <a16:creationId xmlns:a16="http://schemas.microsoft.com/office/drawing/2014/main" id="{C2D49670-442D-4D40-BF81-38A22D3D94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7" y="3864"/>
                <a:ext cx="11" cy="18"/>
              </a:xfrm>
              <a:custGeom>
                <a:avLst/>
                <a:gdLst>
                  <a:gd name="T0" fmla="*/ 0 w 11"/>
                  <a:gd name="T1" fmla="*/ 18 h 18"/>
                  <a:gd name="T2" fmla="*/ 2 w 11"/>
                  <a:gd name="T3" fmla="*/ 14 h 18"/>
                  <a:gd name="T4" fmla="*/ 6 w 11"/>
                  <a:gd name="T5" fmla="*/ 11 h 18"/>
                  <a:gd name="T6" fmla="*/ 11 w 11"/>
                  <a:gd name="T7" fmla="*/ 0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8">
                    <a:moveTo>
                      <a:pt x="0" y="18"/>
                    </a:moveTo>
                    <a:lnTo>
                      <a:pt x="2" y="14"/>
                    </a:lnTo>
                    <a:lnTo>
                      <a:pt x="6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7" name="Freeform 141">
                <a:extLst>
                  <a:ext uri="{FF2B5EF4-FFF2-40B4-BE49-F238E27FC236}">
                    <a16:creationId xmlns:a16="http://schemas.microsoft.com/office/drawing/2014/main" id="{87739350-5BA9-4CB4-9325-104FB45493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8" y="3839"/>
                <a:ext cx="11" cy="25"/>
              </a:xfrm>
              <a:custGeom>
                <a:avLst/>
                <a:gdLst>
                  <a:gd name="T0" fmla="*/ 0 w 11"/>
                  <a:gd name="T1" fmla="*/ 25 h 25"/>
                  <a:gd name="T2" fmla="*/ 3 w 11"/>
                  <a:gd name="T3" fmla="*/ 20 h 25"/>
                  <a:gd name="T4" fmla="*/ 5 w 11"/>
                  <a:gd name="T5" fmla="*/ 13 h 25"/>
                  <a:gd name="T6" fmla="*/ 11 w 11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5">
                    <a:moveTo>
                      <a:pt x="0" y="25"/>
                    </a:moveTo>
                    <a:lnTo>
                      <a:pt x="3" y="20"/>
                    </a:lnTo>
                    <a:lnTo>
                      <a:pt x="5" y="1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8" name="Freeform 142">
                <a:extLst>
                  <a:ext uri="{FF2B5EF4-FFF2-40B4-BE49-F238E27FC236}">
                    <a16:creationId xmlns:a16="http://schemas.microsoft.com/office/drawing/2014/main" id="{018FCE57-95D6-4294-A404-04DA7EEB75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9" y="3815"/>
                <a:ext cx="11" cy="24"/>
              </a:xfrm>
              <a:custGeom>
                <a:avLst/>
                <a:gdLst>
                  <a:gd name="T0" fmla="*/ 0 w 11"/>
                  <a:gd name="T1" fmla="*/ 24 h 24"/>
                  <a:gd name="T2" fmla="*/ 5 w 11"/>
                  <a:gd name="T3" fmla="*/ 11 h 24"/>
                  <a:gd name="T4" fmla="*/ 11 w 11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4">
                    <a:moveTo>
                      <a:pt x="0" y="24"/>
                    </a:moveTo>
                    <a:lnTo>
                      <a:pt x="5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9" name="Freeform 143">
                <a:extLst>
                  <a:ext uri="{FF2B5EF4-FFF2-40B4-BE49-F238E27FC236}">
                    <a16:creationId xmlns:a16="http://schemas.microsoft.com/office/drawing/2014/main" id="{12F17B62-8D34-4BD1-82EC-97ACBD29B3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0" y="3794"/>
                <a:ext cx="11" cy="21"/>
              </a:xfrm>
              <a:custGeom>
                <a:avLst/>
                <a:gdLst>
                  <a:gd name="T0" fmla="*/ 0 w 11"/>
                  <a:gd name="T1" fmla="*/ 21 h 21"/>
                  <a:gd name="T2" fmla="*/ 6 w 11"/>
                  <a:gd name="T3" fmla="*/ 9 h 21"/>
                  <a:gd name="T4" fmla="*/ 8 w 11"/>
                  <a:gd name="T5" fmla="*/ 5 h 21"/>
                  <a:gd name="T6" fmla="*/ 11 w 11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lnTo>
                      <a:pt x="6" y="9"/>
                    </a:lnTo>
                    <a:lnTo>
                      <a:pt x="8" y="5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0" name="Freeform 144">
                <a:extLst>
                  <a:ext uri="{FF2B5EF4-FFF2-40B4-BE49-F238E27FC236}">
                    <a16:creationId xmlns:a16="http://schemas.microsoft.com/office/drawing/2014/main" id="{0B928554-EBCB-4AED-AD60-7113F2EB7C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1" y="3785"/>
                <a:ext cx="10" cy="9"/>
              </a:xfrm>
              <a:custGeom>
                <a:avLst/>
                <a:gdLst>
                  <a:gd name="T0" fmla="*/ 0 w 10"/>
                  <a:gd name="T1" fmla="*/ 9 h 9"/>
                  <a:gd name="T2" fmla="*/ 4 w 10"/>
                  <a:gd name="T3" fmla="*/ 3 h 9"/>
                  <a:gd name="T4" fmla="*/ 10 w 10"/>
                  <a:gd name="T5" fmla="*/ 0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9">
                    <a:moveTo>
                      <a:pt x="0" y="9"/>
                    </a:moveTo>
                    <a:lnTo>
                      <a:pt x="4" y="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1" name="Freeform 145">
                <a:extLst>
                  <a:ext uri="{FF2B5EF4-FFF2-40B4-BE49-F238E27FC236}">
                    <a16:creationId xmlns:a16="http://schemas.microsoft.com/office/drawing/2014/main" id="{B8F8C0D8-38BC-4741-86D3-9E056342B3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1" y="3785"/>
                <a:ext cx="12" cy="2"/>
              </a:xfrm>
              <a:custGeom>
                <a:avLst/>
                <a:gdLst>
                  <a:gd name="T0" fmla="*/ 0 w 12"/>
                  <a:gd name="T1" fmla="*/ 0 h 2"/>
                  <a:gd name="T2" fmla="*/ 6 w 12"/>
                  <a:gd name="T3" fmla="*/ 0 h 2"/>
                  <a:gd name="T4" fmla="*/ 12 w 12"/>
                  <a:gd name="T5" fmla="*/ 2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">
                    <a:moveTo>
                      <a:pt x="0" y="0"/>
                    </a:moveTo>
                    <a:lnTo>
                      <a:pt x="6" y="0"/>
                    </a:lnTo>
                    <a:lnTo>
                      <a:pt x="12" y="2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2" name="Freeform 146">
                <a:extLst>
                  <a:ext uri="{FF2B5EF4-FFF2-40B4-BE49-F238E27FC236}">
                    <a16:creationId xmlns:a16="http://schemas.microsoft.com/office/drawing/2014/main" id="{6B099EC1-F3B4-4FD9-B90A-01BF6E24F5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3" y="3787"/>
                <a:ext cx="10" cy="15"/>
              </a:xfrm>
              <a:custGeom>
                <a:avLst/>
                <a:gdLst>
                  <a:gd name="T0" fmla="*/ 0 w 10"/>
                  <a:gd name="T1" fmla="*/ 0 h 15"/>
                  <a:gd name="T2" fmla="*/ 2 w 10"/>
                  <a:gd name="T3" fmla="*/ 2 h 15"/>
                  <a:gd name="T4" fmla="*/ 5 w 10"/>
                  <a:gd name="T5" fmla="*/ 6 h 15"/>
                  <a:gd name="T6" fmla="*/ 10 w 10"/>
                  <a:gd name="T7" fmla="*/ 15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5">
                    <a:moveTo>
                      <a:pt x="0" y="0"/>
                    </a:moveTo>
                    <a:lnTo>
                      <a:pt x="2" y="2"/>
                    </a:lnTo>
                    <a:lnTo>
                      <a:pt x="5" y="6"/>
                    </a:lnTo>
                    <a:lnTo>
                      <a:pt x="10" y="15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3" name="Freeform 147">
                <a:extLst>
                  <a:ext uri="{FF2B5EF4-FFF2-40B4-BE49-F238E27FC236}">
                    <a16:creationId xmlns:a16="http://schemas.microsoft.com/office/drawing/2014/main" id="{F7A267E4-9D44-4604-AB1B-916C404982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3" y="3802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5 w 10"/>
                  <a:gd name="T3" fmla="*/ 10 h 23"/>
                  <a:gd name="T4" fmla="*/ 10 w 10"/>
                  <a:gd name="T5" fmla="*/ 23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5" y="10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4" name="Freeform 148">
                <a:extLst>
                  <a:ext uri="{FF2B5EF4-FFF2-40B4-BE49-F238E27FC236}">
                    <a16:creationId xmlns:a16="http://schemas.microsoft.com/office/drawing/2014/main" id="{2B901279-095A-4133-AE26-F3391CBA58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3" y="3825"/>
                <a:ext cx="12" cy="26"/>
              </a:xfrm>
              <a:custGeom>
                <a:avLst/>
                <a:gdLst>
                  <a:gd name="T0" fmla="*/ 0 w 12"/>
                  <a:gd name="T1" fmla="*/ 0 h 26"/>
                  <a:gd name="T2" fmla="*/ 6 w 12"/>
                  <a:gd name="T3" fmla="*/ 13 h 26"/>
                  <a:gd name="T4" fmla="*/ 12 w 12"/>
                  <a:gd name="T5" fmla="*/ 26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6">
                    <a:moveTo>
                      <a:pt x="0" y="0"/>
                    </a:moveTo>
                    <a:lnTo>
                      <a:pt x="6" y="13"/>
                    </a:lnTo>
                    <a:lnTo>
                      <a:pt x="12" y="26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5" name="Freeform 149">
                <a:extLst>
                  <a:ext uri="{FF2B5EF4-FFF2-40B4-BE49-F238E27FC236}">
                    <a16:creationId xmlns:a16="http://schemas.microsoft.com/office/drawing/2014/main" id="{8DBBD484-6B88-4E5A-B5FA-265B3E18CE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5" y="3851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6 w 10"/>
                  <a:gd name="T3" fmla="*/ 12 h 23"/>
                  <a:gd name="T4" fmla="*/ 8 w 10"/>
                  <a:gd name="T5" fmla="*/ 18 h 23"/>
                  <a:gd name="T6" fmla="*/ 10 w 10"/>
                  <a:gd name="T7" fmla="*/ 23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6" y="12"/>
                    </a:lnTo>
                    <a:lnTo>
                      <a:pt x="8" y="18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6" name="Freeform 150">
                <a:extLst>
                  <a:ext uri="{FF2B5EF4-FFF2-40B4-BE49-F238E27FC236}">
                    <a16:creationId xmlns:a16="http://schemas.microsoft.com/office/drawing/2014/main" id="{9489DB5B-977F-4B26-BF5E-77FD564DA5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5" y="3874"/>
                <a:ext cx="11" cy="12"/>
              </a:xfrm>
              <a:custGeom>
                <a:avLst/>
                <a:gdLst>
                  <a:gd name="T0" fmla="*/ 0 w 11"/>
                  <a:gd name="T1" fmla="*/ 0 h 12"/>
                  <a:gd name="T2" fmla="*/ 5 w 11"/>
                  <a:gd name="T3" fmla="*/ 8 h 12"/>
                  <a:gd name="T4" fmla="*/ 8 w 11"/>
                  <a:gd name="T5" fmla="*/ 10 h 12"/>
                  <a:gd name="T6" fmla="*/ 11 w 11"/>
                  <a:gd name="T7" fmla="*/ 12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2">
                    <a:moveTo>
                      <a:pt x="0" y="0"/>
                    </a:moveTo>
                    <a:lnTo>
                      <a:pt x="5" y="8"/>
                    </a:lnTo>
                    <a:lnTo>
                      <a:pt x="8" y="10"/>
                    </a:lnTo>
                    <a:lnTo>
                      <a:pt x="11" y="12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7" name="Freeform 151">
                <a:extLst>
                  <a:ext uri="{FF2B5EF4-FFF2-40B4-BE49-F238E27FC236}">
                    <a16:creationId xmlns:a16="http://schemas.microsoft.com/office/drawing/2014/main" id="{E9537E05-E416-4AE2-B996-C0F59EB29C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6" y="3886"/>
                <a:ext cx="11" cy="1"/>
              </a:xfrm>
              <a:custGeom>
                <a:avLst/>
                <a:gdLst>
                  <a:gd name="T0" fmla="*/ 0 w 11"/>
                  <a:gd name="T1" fmla="*/ 0 h 1"/>
                  <a:gd name="T2" fmla="*/ 6 w 11"/>
                  <a:gd name="T3" fmla="*/ 1 h 1"/>
                  <a:gd name="T4" fmla="*/ 11 w 11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">
                    <a:moveTo>
                      <a:pt x="0" y="0"/>
                    </a:moveTo>
                    <a:lnTo>
                      <a:pt x="6" y="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8" name="Freeform 152">
                <a:extLst>
                  <a:ext uri="{FF2B5EF4-FFF2-40B4-BE49-F238E27FC236}">
                    <a16:creationId xmlns:a16="http://schemas.microsoft.com/office/drawing/2014/main" id="{BCC0CD51-3B69-4567-BBF0-1467E80494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7" y="3875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3 w 11"/>
                  <a:gd name="T3" fmla="*/ 9 h 11"/>
                  <a:gd name="T4" fmla="*/ 5 w 11"/>
                  <a:gd name="T5" fmla="*/ 7 h 11"/>
                  <a:gd name="T6" fmla="*/ 11 w 11"/>
                  <a:gd name="T7" fmla="*/ 0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1">
                    <a:moveTo>
                      <a:pt x="0" y="11"/>
                    </a:moveTo>
                    <a:lnTo>
                      <a:pt x="3" y="9"/>
                    </a:lnTo>
                    <a:lnTo>
                      <a:pt x="5" y="7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9" name="Freeform 153">
                <a:extLst>
                  <a:ext uri="{FF2B5EF4-FFF2-40B4-BE49-F238E27FC236}">
                    <a16:creationId xmlns:a16="http://schemas.microsoft.com/office/drawing/2014/main" id="{FF714F9A-8AF5-4D46-98D8-B1110507D5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8" y="3854"/>
                <a:ext cx="11" cy="21"/>
              </a:xfrm>
              <a:custGeom>
                <a:avLst/>
                <a:gdLst>
                  <a:gd name="T0" fmla="*/ 0 w 11"/>
                  <a:gd name="T1" fmla="*/ 21 h 21"/>
                  <a:gd name="T2" fmla="*/ 2 w 11"/>
                  <a:gd name="T3" fmla="*/ 16 h 21"/>
                  <a:gd name="T4" fmla="*/ 5 w 11"/>
                  <a:gd name="T5" fmla="*/ 11 h 21"/>
                  <a:gd name="T6" fmla="*/ 11 w 11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lnTo>
                      <a:pt x="2" y="16"/>
                    </a:lnTo>
                    <a:lnTo>
                      <a:pt x="5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0" name="Freeform 154">
                <a:extLst>
                  <a:ext uri="{FF2B5EF4-FFF2-40B4-BE49-F238E27FC236}">
                    <a16:creationId xmlns:a16="http://schemas.microsoft.com/office/drawing/2014/main" id="{26D0582C-CADA-462F-8E15-FCAB06EE10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9" y="3829"/>
                <a:ext cx="11" cy="25"/>
              </a:xfrm>
              <a:custGeom>
                <a:avLst/>
                <a:gdLst>
                  <a:gd name="T0" fmla="*/ 0 w 11"/>
                  <a:gd name="T1" fmla="*/ 25 h 25"/>
                  <a:gd name="T2" fmla="*/ 6 w 11"/>
                  <a:gd name="T3" fmla="*/ 12 h 25"/>
                  <a:gd name="T4" fmla="*/ 11 w 11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5">
                    <a:moveTo>
                      <a:pt x="0" y="25"/>
                    </a:moveTo>
                    <a:lnTo>
                      <a:pt x="6" y="12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1" name="Freeform 155">
                <a:extLst>
                  <a:ext uri="{FF2B5EF4-FFF2-40B4-BE49-F238E27FC236}">
                    <a16:creationId xmlns:a16="http://schemas.microsoft.com/office/drawing/2014/main" id="{DE23EAA8-0053-4EFE-9AD6-54BFE18220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0" y="3804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4 w 10"/>
                  <a:gd name="T3" fmla="*/ 12 h 25"/>
                  <a:gd name="T4" fmla="*/ 8 w 10"/>
                  <a:gd name="T5" fmla="*/ 6 h 25"/>
                  <a:gd name="T6" fmla="*/ 10 w 10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4" y="12"/>
                    </a:lnTo>
                    <a:lnTo>
                      <a:pt x="8" y="6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2" name="Freeform 156">
                <a:extLst>
                  <a:ext uri="{FF2B5EF4-FFF2-40B4-BE49-F238E27FC236}">
                    <a16:creationId xmlns:a16="http://schemas.microsoft.com/office/drawing/2014/main" id="{182A6C3E-DF1F-4265-8F9D-EBFCAAC930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0" y="3788"/>
                <a:ext cx="12" cy="16"/>
              </a:xfrm>
              <a:custGeom>
                <a:avLst/>
                <a:gdLst>
                  <a:gd name="T0" fmla="*/ 0 w 12"/>
                  <a:gd name="T1" fmla="*/ 16 h 16"/>
                  <a:gd name="T2" fmla="*/ 6 w 12"/>
                  <a:gd name="T3" fmla="*/ 7 h 16"/>
                  <a:gd name="T4" fmla="*/ 9 w 12"/>
                  <a:gd name="T5" fmla="*/ 4 h 16"/>
                  <a:gd name="T6" fmla="*/ 12 w 12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6">
                    <a:moveTo>
                      <a:pt x="0" y="16"/>
                    </a:moveTo>
                    <a:lnTo>
                      <a:pt x="6" y="7"/>
                    </a:lnTo>
                    <a:lnTo>
                      <a:pt x="9" y="4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3" name="Freeform 157">
                <a:extLst>
                  <a:ext uri="{FF2B5EF4-FFF2-40B4-BE49-F238E27FC236}">
                    <a16:creationId xmlns:a16="http://schemas.microsoft.com/office/drawing/2014/main" id="{815B83C6-C1C9-4A9D-8FC0-AFFEC1D458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2" y="3785"/>
                <a:ext cx="10" cy="3"/>
              </a:xfrm>
              <a:custGeom>
                <a:avLst/>
                <a:gdLst>
                  <a:gd name="T0" fmla="*/ 0 w 10"/>
                  <a:gd name="T1" fmla="*/ 3 h 3"/>
                  <a:gd name="T2" fmla="*/ 5 w 10"/>
                  <a:gd name="T3" fmla="*/ 0 h 3"/>
                  <a:gd name="T4" fmla="*/ 10 w 10"/>
                  <a:gd name="T5" fmla="*/ 0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3">
                    <a:moveTo>
                      <a:pt x="0" y="3"/>
                    </a:moveTo>
                    <a:lnTo>
                      <a:pt x="5" y="0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4" name="Freeform 158">
                <a:extLst>
                  <a:ext uri="{FF2B5EF4-FFF2-40B4-BE49-F238E27FC236}">
                    <a16:creationId xmlns:a16="http://schemas.microsoft.com/office/drawing/2014/main" id="{39504281-4818-4246-A0ED-BC787DC28A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2" y="3785"/>
                <a:ext cx="10" cy="8"/>
              </a:xfrm>
              <a:custGeom>
                <a:avLst/>
                <a:gdLst>
                  <a:gd name="T0" fmla="*/ 0 w 10"/>
                  <a:gd name="T1" fmla="*/ 0 h 8"/>
                  <a:gd name="T2" fmla="*/ 5 w 10"/>
                  <a:gd name="T3" fmla="*/ 2 h 8"/>
                  <a:gd name="T4" fmla="*/ 10 w 10"/>
                  <a:gd name="T5" fmla="*/ 8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8">
                    <a:moveTo>
                      <a:pt x="0" y="0"/>
                    </a:moveTo>
                    <a:lnTo>
                      <a:pt x="5" y="2"/>
                    </a:lnTo>
                    <a:lnTo>
                      <a:pt x="10" y="8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5" name="Freeform 159">
                <a:extLst>
                  <a:ext uri="{FF2B5EF4-FFF2-40B4-BE49-F238E27FC236}">
                    <a16:creationId xmlns:a16="http://schemas.microsoft.com/office/drawing/2014/main" id="{C28C81FC-EA13-40B7-BDE7-F3F154C6A8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2" y="3793"/>
                <a:ext cx="12" cy="18"/>
              </a:xfrm>
              <a:custGeom>
                <a:avLst/>
                <a:gdLst>
                  <a:gd name="T0" fmla="*/ 0 w 12"/>
                  <a:gd name="T1" fmla="*/ 0 h 18"/>
                  <a:gd name="T2" fmla="*/ 3 w 12"/>
                  <a:gd name="T3" fmla="*/ 3 h 18"/>
                  <a:gd name="T4" fmla="*/ 6 w 12"/>
                  <a:gd name="T5" fmla="*/ 8 h 18"/>
                  <a:gd name="T6" fmla="*/ 12 w 12"/>
                  <a:gd name="T7" fmla="*/ 18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8">
                    <a:moveTo>
                      <a:pt x="0" y="0"/>
                    </a:moveTo>
                    <a:lnTo>
                      <a:pt x="3" y="3"/>
                    </a:lnTo>
                    <a:lnTo>
                      <a:pt x="6" y="8"/>
                    </a:lnTo>
                    <a:lnTo>
                      <a:pt x="12" y="18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6" name="Freeform 160">
                <a:extLst>
                  <a:ext uri="{FF2B5EF4-FFF2-40B4-BE49-F238E27FC236}">
                    <a16:creationId xmlns:a16="http://schemas.microsoft.com/office/drawing/2014/main" id="{D357C4B2-D299-460E-95CA-8E9A5D0720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4" y="3811"/>
                <a:ext cx="10" cy="26"/>
              </a:xfrm>
              <a:custGeom>
                <a:avLst/>
                <a:gdLst>
                  <a:gd name="T0" fmla="*/ 0 w 10"/>
                  <a:gd name="T1" fmla="*/ 0 h 26"/>
                  <a:gd name="T2" fmla="*/ 2 w 10"/>
                  <a:gd name="T3" fmla="*/ 6 h 26"/>
                  <a:gd name="T4" fmla="*/ 5 w 10"/>
                  <a:gd name="T5" fmla="*/ 13 h 26"/>
                  <a:gd name="T6" fmla="*/ 10 w 10"/>
                  <a:gd name="T7" fmla="*/ 26 h 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6">
                    <a:moveTo>
                      <a:pt x="0" y="0"/>
                    </a:moveTo>
                    <a:lnTo>
                      <a:pt x="2" y="6"/>
                    </a:lnTo>
                    <a:lnTo>
                      <a:pt x="5" y="13"/>
                    </a:lnTo>
                    <a:lnTo>
                      <a:pt x="10" y="26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7" name="Freeform 161">
                <a:extLst>
                  <a:ext uri="{FF2B5EF4-FFF2-40B4-BE49-F238E27FC236}">
                    <a16:creationId xmlns:a16="http://schemas.microsoft.com/office/drawing/2014/main" id="{8B967F24-7E1F-4430-AEB3-C569B28EDF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4" y="3837"/>
                <a:ext cx="12" cy="24"/>
              </a:xfrm>
              <a:custGeom>
                <a:avLst/>
                <a:gdLst>
                  <a:gd name="T0" fmla="*/ 0 w 12"/>
                  <a:gd name="T1" fmla="*/ 0 h 24"/>
                  <a:gd name="T2" fmla="*/ 6 w 12"/>
                  <a:gd name="T3" fmla="*/ 12 h 24"/>
                  <a:gd name="T4" fmla="*/ 12 w 12"/>
                  <a:gd name="T5" fmla="*/ 24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4">
                    <a:moveTo>
                      <a:pt x="0" y="0"/>
                    </a:moveTo>
                    <a:lnTo>
                      <a:pt x="6" y="12"/>
                    </a:lnTo>
                    <a:lnTo>
                      <a:pt x="12" y="24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8" name="Freeform 162">
                <a:extLst>
                  <a:ext uri="{FF2B5EF4-FFF2-40B4-BE49-F238E27FC236}">
                    <a16:creationId xmlns:a16="http://schemas.microsoft.com/office/drawing/2014/main" id="{7898E7F7-A47D-4FDE-95A1-B022075BA8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6" y="3861"/>
                <a:ext cx="10" cy="19"/>
              </a:xfrm>
              <a:custGeom>
                <a:avLst/>
                <a:gdLst>
                  <a:gd name="T0" fmla="*/ 0 w 10"/>
                  <a:gd name="T1" fmla="*/ 0 h 19"/>
                  <a:gd name="T2" fmla="*/ 6 w 10"/>
                  <a:gd name="T3" fmla="*/ 10 h 19"/>
                  <a:gd name="T4" fmla="*/ 8 w 10"/>
                  <a:gd name="T5" fmla="*/ 16 h 19"/>
                  <a:gd name="T6" fmla="*/ 10 w 10"/>
                  <a:gd name="T7" fmla="*/ 19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9">
                    <a:moveTo>
                      <a:pt x="0" y="0"/>
                    </a:moveTo>
                    <a:lnTo>
                      <a:pt x="6" y="10"/>
                    </a:lnTo>
                    <a:lnTo>
                      <a:pt x="8" y="16"/>
                    </a:lnTo>
                    <a:lnTo>
                      <a:pt x="10" y="19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9" name="Freeform 163">
                <a:extLst>
                  <a:ext uri="{FF2B5EF4-FFF2-40B4-BE49-F238E27FC236}">
                    <a16:creationId xmlns:a16="http://schemas.microsoft.com/office/drawing/2014/main" id="{5D66D71B-5C95-4BE0-8514-08B79C609B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6" y="3880"/>
                <a:ext cx="11" cy="7"/>
              </a:xfrm>
              <a:custGeom>
                <a:avLst/>
                <a:gdLst>
                  <a:gd name="T0" fmla="*/ 0 w 11"/>
                  <a:gd name="T1" fmla="*/ 0 h 7"/>
                  <a:gd name="T2" fmla="*/ 5 w 11"/>
                  <a:gd name="T3" fmla="*/ 5 h 7"/>
                  <a:gd name="T4" fmla="*/ 11 w 11"/>
                  <a:gd name="T5" fmla="*/ 7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7">
                    <a:moveTo>
                      <a:pt x="0" y="0"/>
                    </a:moveTo>
                    <a:lnTo>
                      <a:pt x="5" y="5"/>
                    </a:lnTo>
                    <a:lnTo>
                      <a:pt x="11" y="7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0" name="Freeform 164">
                <a:extLst>
                  <a:ext uri="{FF2B5EF4-FFF2-40B4-BE49-F238E27FC236}">
                    <a16:creationId xmlns:a16="http://schemas.microsoft.com/office/drawing/2014/main" id="{0F4C9558-C918-4942-98F8-9653C2CBCA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7" y="3883"/>
                <a:ext cx="11" cy="4"/>
              </a:xfrm>
              <a:custGeom>
                <a:avLst/>
                <a:gdLst>
                  <a:gd name="T0" fmla="*/ 0 w 11"/>
                  <a:gd name="T1" fmla="*/ 4 h 4"/>
                  <a:gd name="T2" fmla="*/ 5 w 11"/>
                  <a:gd name="T3" fmla="*/ 3 h 4"/>
                  <a:gd name="T4" fmla="*/ 11 w 11"/>
                  <a:gd name="T5" fmla="*/ 0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4">
                    <a:moveTo>
                      <a:pt x="0" y="4"/>
                    </a:moveTo>
                    <a:lnTo>
                      <a:pt x="5" y="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1" name="Freeform 165">
                <a:extLst>
                  <a:ext uri="{FF2B5EF4-FFF2-40B4-BE49-F238E27FC236}">
                    <a16:creationId xmlns:a16="http://schemas.microsoft.com/office/drawing/2014/main" id="{31C2E553-9384-4740-B23D-32992E6649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8" y="3867"/>
                <a:ext cx="11" cy="16"/>
              </a:xfrm>
              <a:custGeom>
                <a:avLst/>
                <a:gdLst>
                  <a:gd name="T0" fmla="*/ 0 w 11"/>
                  <a:gd name="T1" fmla="*/ 16 h 16"/>
                  <a:gd name="T2" fmla="*/ 3 w 11"/>
                  <a:gd name="T3" fmla="*/ 12 h 16"/>
                  <a:gd name="T4" fmla="*/ 6 w 11"/>
                  <a:gd name="T5" fmla="*/ 9 h 16"/>
                  <a:gd name="T6" fmla="*/ 11 w 11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6">
                    <a:moveTo>
                      <a:pt x="0" y="16"/>
                    </a:moveTo>
                    <a:lnTo>
                      <a:pt x="3" y="12"/>
                    </a:lnTo>
                    <a:lnTo>
                      <a:pt x="6" y="9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2" name="Freeform 166">
                <a:extLst>
                  <a:ext uri="{FF2B5EF4-FFF2-40B4-BE49-F238E27FC236}">
                    <a16:creationId xmlns:a16="http://schemas.microsoft.com/office/drawing/2014/main" id="{822554A9-6DD2-45CA-845D-6C507EFDCE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9" y="3842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2 w 10"/>
                  <a:gd name="T3" fmla="*/ 19 h 25"/>
                  <a:gd name="T4" fmla="*/ 4 w 10"/>
                  <a:gd name="T5" fmla="*/ 13 h 25"/>
                  <a:gd name="T6" fmla="*/ 10 w 10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2" y="19"/>
                    </a:lnTo>
                    <a:lnTo>
                      <a:pt x="4" y="1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3" name="Freeform 167">
                <a:extLst>
                  <a:ext uri="{FF2B5EF4-FFF2-40B4-BE49-F238E27FC236}">
                    <a16:creationId xmlns:a16="http://schemas.microsoft.com/office/drawing/2014/main" id="{FF676A98-EEB4-401D-B903-C3C94EF086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9" y="3817"/>
                <a:ext cx="12" cy="25"/>
              </a:xfrm>
              <a:custGeom>
                <a:avLst/>
                <a:gdLst>
                  <a:gd name="T0" fmla="*/ 0 w 12"/>
                  <a:gd name="T1" fmla="*/ 25 h 25"/>
                  <a:gd name="T2" fmla="*/ 6 w 12"/>
                  <a:gd name="T3" fmla="*/ 13 h 25"/>
                  <a:gd name="T4" fmla="*/ 12 w 12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5">
                    <a:moveTo>
                      <a:pt x="0" y="25"/>
                    </a:moveTo>
                    <a:lnTo>
                      <a:pt x="6" y="1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4" name="Freeform 168">
                <a:extLst>
                  <a:ext uri="{FF2B5EF4-FFF2-40B4-BE49-F238E27FC236}">
                    <a16:creationId xmlns:a16="http://schemas.microsoft.com/office/drawing/2014/main" id="{69246BF7-CADC-4A06-A77A-2F3D268841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1" y="3796"/>
                <a:ext cx="10" cy="21"/>
              </a:xfrm>
              <a:custGeom>
                <a:avLst/>
                <a:gdLst>
                  <a:gd name="T0" fmla="*/ 0 w 10"/>
                  <a:gd name="T1" fmla="*/ 21 h 21"/>
                  <a:gd name="T2" fmla="*/ 5 w 10"/>
                  <a:gd name="T3" fmla="*/ 10 h 21"/>
                  <a:gd name="T4" fmla="*/ 8 w 10"/>
                  <a:gd name="T5" fmla="*/ 5 h 21"/>
                  <a:gd name="T6" fmla="*/ 10 w 10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1">
                    <a:moveTo>
                      <a:pt x="0" y="21"/>
                    </a:moveTo>
                    <a:lnTo>
                      <a:pt x="5" y="10"/>
                    </a:lnTo>
                    <a:lnTo>
                      <a:pt x="8" y="5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5" name="Freeform 169">
                <a:extLst>
                  <a:ext uri="{FF2B5EF4-FFF2-40B4-BE49-F238E27FC236}">
                    <a16:creationId xmlns:a16="http://schemas.microsoft.com/office/drawing/2014/main" id="{EBB27A3D-732F-4001-AF9C-11D2CFEDFD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1" y="3785"/>
                <a:ext cx="10" cy="11"/>
              </a:xfrm>
              <a:custGeom>
                <a:avLst/>
                <a:gdLst>
                  <a:gd name="T0" fmla="*/ 0 w 10"/>
                  <a:gd name="T1" fmla="*/ 11 h 11"/>
                  <a:gd name="T2" fmla="*/ 5 w 10"/>
                  <a:gd name="T3" fmla="*/ 4 h 11"/>
                  <a:gd name="T4" fmla="*/ 8 w 10"/>
                  <a:gd name="T5" fmla="*/ 2 h 11"/>
                  <a:gd name="T6" fmla="*/ 10 w 10"/>
                  <a:gd name="T7" fmla="*/ 0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1">
                    <a:moveTo>
                      <a:pt x="0" y="11"/>
                    </a:moveTo>
                    <a:lnTo>
                      <a:pt x="5" y="4"/>
                    </a:lnTo>
                    <a:lnTo>
                      <a:pt x="8" y="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6" name="Freeform 170">
                <a:extLst>
                  <a:ext uri="{FF2B5EF4-FFF2-40B4-BE49-F238E27FC236}">
                    <a16:creationId xmlns:a16="http://schemas.microsoft.com/office/drawing/2014/main" id="{2DBCECF3-3B90-4943-AE51-6E295A2CDC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1" y="3784"/>
                <a:ext cx="12" cy="2"/>
              </a:xfrm>
              <a:custGeom>
                <a:avLst/>
                <a:gdLst>
                  <a:gd name="T0" fmla="*/ 0 w 12"/>
                  <a:gd name="T1" fmla="*/ 1 h 2"/>
                  <a:gd name="T2" fmla="*/ 6 w 12"/>
                  <a:gd name="T3" fmla="*/ 0 h 2"/>
                  <a:gd name="T4" fmla="*/ 12 w 12"/>
                  <a:gd name="T5" fmla="*/ 2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">
                    <a:moveTo>
                      <a:pt x="0" y="1"/>
                    </a:moveTo>
                    <a:lnTo>
                      <a:pt x="6" y="0"/>
                    </a:lnTo>
                    <a:lnTo>
                      <a:pt x="12" y="2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7" name="Freeform 171">
                <a:extLst>
                  <a:ext uri="{FF2B5EF4-FFF2-40B4-BE49-F238E27FC236}">
                    <a16:creationId xmlns:a16="http://schemas.microsoft.com/office/drawing/2014/main" id="{B096E55C-241C-4BE2-B2BB-0182104C9C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3" y="3786"/>
                <a:ext cx="10" cy="14"/>
              </a:xfrm>
              <a:custGeom>
                <a:avLst/>
                <a:gdLst>
                  <a:gd name="T0" fmla="*/ 0 w 10"/>
                  <a:gd name="T1" fmla="*/ 0 h 14"/>
                  <a:gd name="T2" fmla="*/ 2 w 10"/>
                  <a:gd name="T3" fmla="*/ 2 h 14"/>
                  <a:gd name="T4" fmla="*/ 5 w 10"/>
                  <a:gd name="T5" fmla="*/ 6 h 14"/>
                  <a:gd name="T6" fmla="*/ 10 w 10"/>
                  <a:gd name="T7" fmla="*/ 14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4">
                    <a:moveTo>
                      <a:pt x="0" y="0"/>
                    </a:moveTo>
                    <a:lnTo>
                      <a:pt x="2" y="2"/>
                    </a:lnTo>
                    <a:lnTo>
                      <a:pt x="5" y="6"/>
                    </a:lnTo>
                    <a:lnTo>
                      <a:pt x="10" y="14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8" name="Freeform 172">
                <a:extLst>
                  <a:ext uri="{FF2B5EF4-FFF2-40B4-BE49-F238E27FC236}">
                    <a16:creationId xmlns:a16="http://schemas.microsoft.com/office/drawing/2014/main" id="{A5E28410-1C6E-4F13-9B07-23FC6E575E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3" y="3800"/>
                <a:ext cx="12" cy="22"/>
              </a:xfrm>
              <a:custGeom>
                <a:avLst/>
                <a:gdLst>
                  <a:gd name="T0" fmla="*/ 0 w 12"/>
                  <a:gd name="T1" fmla="*/ 0 h 22"/>
                  <a:gd name="T2" fmla="*/ 6 w 12"/>
                  <a:gd name="T3" fmla="*/ 10 h 22"/>
                  <a:gd name="T4" fmla="*/ 12 w 12"/>
                  <a:gd name="T5" fmla="*/ 22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2">
                    <a:moveTo>
                      <a:pt x="0" y="0"/>
                    </a:moveTo>
                    <a:lnTo>
                      <a:pt x="6" y="10"/>
                    </a:lnTo>
                    <a:lnTo>
                      <a:pt x="12" y="22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9" name="Freeform 173">
                <a:extLst>
                  <a:ext uri="{FF2B5EF4-FFF2-40B4-BE49-F238E27FC236}">
                    <a16:creationId xmlns:a16="http://schemas.microsoft.com/office/drawing/2014/main" id="{081AFD8D-FA82-4EF6-A0A6-FBE844B638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5" y="3822"/>
                <a:ext cx="10" cy="26"/>
              </a:xfrm>
              <a:custGeom>
                <a:avLst/>
                <a:gdLst>
                  <a:gd name="T0" fmla="*/ 0 w 10"/>
                  <a:gd name="T1" fmla="*/ 0 h 26"/>
                  <a:gd name="T2" fmla="*/ 6 w 10"/>
                  <a:gd name="T3" fmla="*/ 12 h 26"/>
                  <a:gd name="T4" fmla="*/ 10 w 10"/>
                  <a:gd name="T5" fmla="*/ 26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6">
                    <a:moveTo>
                      <a:pt x="0" y="0"/>
                    </a:moveTo>
                    <a:lnTo>
                      <a:pt x="6" y="12"/>
                    </a:lnTo>
                    <a:lnTo>
                      <a:pt x="10" y="26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0" name="Freeform 174">
                <a:extLst>
                  <a:ext uri="{FF2B5EF4-FFF2-40B4-BE49-F238E27FC236}">
                    <a16:creationId xmlns:a16="http://schemas.microsoft.com/office/drawing/2014/main" id="{1E7C0531-49CA-4768-9D12-E1606D9BD9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5" y="3848"/>
                <a:ext cx="11" cy="22"/>
              </a:xfrm>
              <a:custGeom>
                <a:avLst/>
                <a:gdLst>
                  <a:gd name="T0" fmla="*/ 0 w 11"/>
                  <a:gd name="T1" fmla="*/ 0 h 22"/>
                  <a:gd name="T2" fmla="*/ 5 w 11"/>
                  <a:gd name="T3" fmla="*/ 12 h 22"/>
                  <a:gd name="T4" fmla="*/ 11 w 11"/>
                  <a:gd name="T5" fmla="*/ 22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2">
                    <a:moveTo>
                      <a:pt x="0" y="0"/>
                    </a:moveTo>
                    <a:lnTo>
                      <a:pt x="5" y="12"/>
                    </a:lnTo>
                    <a:lnTo>
                      <a:pt x="11" y="22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1" name="Freeform 175">
                <a:extLst>
                  <a:ext uri="{FF2B5EF4-FFF2-40B4-BE49-F238E27FC236}">
                    <a16:creationId xmlns:a16="http://schemas.microsoft.com/office/drawing/2014/main" id="{A1EFFFDA-5154-4EB6-AE64-CCBA1680F2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6" y="3870"/>
                <a:ext cx="11" cy="15"/>
              </a:xfrm>
              <a:custGeom>
                <a:avLst/>
                <a:gdLst>
                  <a:gd name="T0" fmla="*/ 0 w 11"/>
                  <a:gd name="T1" fmla="*/ 0 h 15"/>
                  <a:gd name="T2" fmla="*/ 5 w 11"/>
                  <a:gd name="T3" fmla="*/ 9 h 15"/>
                  <a:gd name="T4" fmla="*/ 9 w 11"/>
                  <a:gd name="T5" fmla="*/ 13 h 15"/>
                  <a:gd name="T6" fmla="*/ 11 w 11"/>
                  <a:gd name="T7" fmla="*/ 15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5">
                    <a:moveTo>
                      <a:pt x="0" y="0"/>
                    </a:moveTo>
                    <a:lnTo>
                      <a:pt x="5" y="9"/>
                    </a:lnTo>
                    <a:lnTo>
                      <a:pt x="9" y="13"/>
                    </a:lnTo>
                    <a:lnTo>
                      <a:pt x="11" y="15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2" name="Freeform 176">
                <a:extLst>
                  <a:ext uri="{FF2B5EF4-FFF2-40B4-BE49-F238E27FC236}">
                    <a16:creationId xmlns:a16="http://schemas.microsoft.com/office/drawing/2014/main" id="{F0434166-908F-41A1-83C4-5D2E9FFA91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7" y="3885"/>
                <a:ext cx="11" cy="2"/>
              </a:xfrm>
              <a:custGeom>
                <a:avLst/>
                <a:gdLst>
                  <a:gd name="T0" fmla="*/ 0 w 11"/>
                  <a:gd name="T1" fmla="*/ 0 h 2"/>
                  <a:gd name="T2" fmla="*/ 6 w 11"/>
                  <a:gd name="T3" fmla="*/ 2 h 2"/>
                  <a:gd name="T4" fmla="*/ 11 w 11"/>
                  <a:gd name="T5" fmla="*/ 2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">
                    <a:moveTo>
                      <a:pt x="0" y="0"/>
                    </a:moveTo>
                    <a:lnTo>
                      <a:pt x="6" y="2"/>
                    </a:lnTo>
                    <a:lnTo>
                      <a:pt x="11" y="2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3" name="Freeform 177">
                <a:extLst>
                  <a:ext uri="{FF2B5EF4-FFF2-40B4-BE49-F238E27FC236}">
                    <a16:creationId xmlns:a16="http://schemas.microsoft.com/office/drawing/2014/main" id="{3DDBD775-AA88-4A3C-97D0-198D075F7C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8" y="3877"/>
                <a:ext cx="10" cy="10"/>
              </a:xfrm>
              <a:custGeom>
                <a:avLst/>
                <a:gdLst>
                  <a:gd name="T0" fmla="*/ 0 w 10"/>
                  <a:gd name="T1" fmla="*/ 10 h 10"/>
                  <a:gd name="T2" fmla="*/ 2 w 10"/>
                  <a:gd name="T3" fmla="*/ 9 h 10"/>
                  <a:gd name="T4" fmla="*/ 4 w 10"/>
                  <a:gd name="T5" fmla="*/ 7 h 10"/>
                  <a:gd name="T6" fmla="*/ 10 w 10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2" y="9"/>
                    </a:lnTo>
                    <a:lnTo>
                      <a:pt x="4" y="7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4" name="Freeform 178">
                <a:extLst>
                  <a:ext uri="{FF2B5EF4-FFF2-40B4-BE49-F238E27FC236}">
                    <a16:creationId xmlns:a16="http://schemas.microsoft.com/office/drawing/2014/main" id="{C4822E91-A352-479F-BEE5-836BDA1992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8" y="3857"/>
                <a:ext cx="12" cy="20"/>
              </a:xfrm>
              <a:custGeom>
                <a:avLst/>
                <a:gdLst>
                  <a:gd name="T0" fmla="*/ 0 w 12"/>
                  <a:gd name="T1" fmla="*/ 20 h 20"/>
                  <a:gd name="T2" fmla="*/ 6 w 12"/>
                  <a:gd name="T3" fmla="*/ 11 h 20"/>
                  <a:gd name="T4" fmla="*/ 12 w 12"/>
                  <a:gd name="T5" fmla="*/ 0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0">
                    <a:moveTo>
                      <a:pt x="0" y="20"/>
                    </a:moveTo>
                    <a:lnTo>
                      <a:pt x="6" y="11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5" name="Freeform 179">
                <a:extLst>
                  <a:ext uri="{FF2B5EF4-FFF2-40B4-BE49-F238E27FC236}">
                    <a16:creationId xmlns:a16="http://schemas.microsoft.com/office/drawing/2014/main" id="{F262E211-26CB-44E0-BF49-4511C6721B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0" y="3832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5 w 10"/>
                  <a:gd name="T3" fmla="*/ 13 h 25"/>
                  <a:gd name="T4" fmla="*/ 10 w 10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5" y="1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6" name="Freeform 180">
                <a:extLst>
                  <a:ext uri="{FF2B5EF4-FFF2-40B4-BE49-F238E27FC236}">
                    <a16:creationId xmlns:a16="http://schemas.microsoft.com/office/drawing/2014/main" id="{1011399A-1D69-4505-89DD-0F04DA7374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0" y="3808"/>
                <a:ext cx="10" cy="24"/>
              </a:xfrm>
              <a:custGeom>
                <a:avLst/>
                <a:gdLst>
                  <a:gd name="T0" fmla="*/ 0 w 10"/>
                  <a:gd name="T1" fmla="*/ 24 h 24"/>
                  <a:gd name="T2" fmla="*/ 5 w 10"/>
                  <a:gd name="T3" fmla="*/ 11 h 24"/>
                  <a:gd name="T4" fmla="*/ 10 w 10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4">
                    <a:moveTo>
                      <a:pt x="0" y="24"/>
                    </a:moveTo>
                    <a:lnTo>
                      <a:pt x="5" y="11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7" name="Freeform 181">
                <a:extLst>
                  <a:ext uri="{FF2B5EF4-FFF2-40B4-BE49-F238E27FC236}">
                    <a16:creationId xmlns:a16="http://schemas.microsoft.com/office/drawing/2014/main" id="{C0E343CA-42A1-425E-A46F-ECB46183B9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0" y="3791"/>
                <a:ext cx="12" cy="17"/>
              </a:xfrm>
              <a:custGeom>
                <a:avLst/>
                <a:gdLst>
                  <a:gd name="T0" fmla="*/ 0 w 12"/>
                  <a:gd name="T1" fmla="*/ 17 h 17"/>
                  <a:gd name="T2" fmla="*/ 6 w 12"/>
                  <a:gd name="T3" fmla="*/ 6 h 17"/>
                  <a:gd name="T4" fmla="*/ 10 w 12"/>
                  <a:gd name="T5" fmla="*/ 3 h 17"/>
                  <a:gd name="T6" fmla="*/ 12 w 12"/>
                  <a:gd name="T7" fmla="*/ 0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7">
                    <a:moveTo>
                      <a:pt x="0" y="17"/>
                    </a:moveTo>
                    <a:lnTo>
                      <a:pt x="6" y="6"/>
                    </a:lnTo>
                    <a:lnTo>
                      <a:pt x="10" y="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8" name="Freeform 182">
                <a:extLst>
                  <a:ext uri="{FF2B5EF4-FFF2-40B4-BE49-F238E27FC236}">
                    <a16:creationId xmlns:a16="http://schemas.microsoft.com/office/drawing/2014/main" id="{7A954C4B-F2A5-49A6-9766-798843724F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2" y="3785"/>
                <a:ext cx="10" cy="6"/>
              </a:xfrm>
              <a:custGeom>
                <a:avLst/>
                <a:gdLst>
                  <a:gd name="T0" fmla="*/ 0 w 10"/>
                  <a:gd name="T1" fmla="*/ 6 h 6"/>
                  <a:gd name="T2" fmla="*/ 5 w 10"/>
                  <a:gd name="T3" fmla="*/ 1 h 6"/>
                  <a:gd name="T4" fmla="*/ 10 w 10"/>
                  <a:gd name="T5" fmla="*/ 0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6">
                    <a:moveTo>
                      <a:pt x="0" y="6"/>
                    </a:moveTo>
                    <a:lnTo>
                      <a:pt x="5" y="1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9" name="Freeform 183">
                <a:extLst>
                  <a:ext uri="{FF2B5EF4-FFF2-40B4-BE49-F238E27FC236}">
                    <a16:creationId xmlns:a16="http://schemas.microsoft.com/office/drawing/2014/main" id="{A6F6BA26-4490-4AE5-94DA-4187EEFA5C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2" y="3785"/>
                <a:ext cx="12" cy="6"/>
              </a:xfrm>
              <a:custGeom>
                <a:avLst/>
                <a:gdLst>
                  <a:gd name="T0" fmla="*/ 0 w 12"/>
                  <a:gd name="T1" fmla="*/ 0 h 6"/>
                  <a:gd name="T2" fmla="*/ 6 w 12"/>
                  <a:gd name="T3" fmla="*/ 1 h 6"/>
                  <a:gd name="T4" fmla="*/ 12 w 12"/>
                  <a:gd name="T5" fmla="*/ 6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6">
                    <a:moveTo>
                      <a:pt x="0" y="0"/>
                    </a:moveTo>
                    <a:lnTo>
                      <a:pt x="6" y="1"/>
                    </a:lnTo>
                    <a:lnTo>
                      <a:pt x="12" y="6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0" name="Freeform 184">
                <a:extLst>
                  <a:ext uri="{FF2B5EF4-FFF2-40B4-BE49-F238E27FC236}">
                    <a16:creationId xmlns:a16="http://schemas.microsoft.com/office/drawing/2014/main" id="{18A292FD-CE05-48A6-8A71-B1A3CCA8D8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4" y="3791"/>
                <a:ext cx="10" cy="18"/>
              </a:xfrm>
              <a:custGeom>
                <a:avLst/>
                <a:gdLst>
                  <a:gd name="T0" fmla="*/ 0 w 10"/>
                  <a:gd name="T1" fmla="*/ 0 h 18"/>
                  <a:gd name="T2" fmla="*/ 2 w 10"/>
                  <a:gd name="T3" fmla="*/ 3 h 18"/>
                  <a:gd name="T4" fmla="*/ 6 w 10"/>
                  <a:gd name="T5" fmla="*/ 8 h 18"/>
                  <a:gd name="T6" fmla="*/ 10 w 10"/>
                  <a:gd name="T7" fmla="*/ 18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8">
                    <a:moveTo>
                      <a:pt x="0" y="0"/>
                    </a:moveTo>
                    <a:lnTo>
                      <a:pt x="2" y="3"/>
                    </a:lnTo>
                    <a:lnTo>
                      <a:pt x="6" y="8"/>
                    </a:lnTo>
                    <a:lnTo>
                      <a:pt x="10" y="18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1" name="Freeform 185">
                <a:extLst>
                  <a:ext uri="{FF2B5EF4-FFF2-40B4-BE49-F238E27FC236}">
                    <a16:creationId xmlns:a16="http://schemas.microsoft.com/office/drawing/2014/main" id="{1BF6E2AB-53A4-40DA-83DC-0A3A56AB04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4" y="3809"/>
                <a:ext cx="11" cy="24"/>
              </a:xfrm>
              <a:custGeom>
                <a:avLst/>
                <a:gdLst>
                  <a:gd name="T0" fmla="*/ 0 w 11"/>
                  <a:gd name="T1" fmla="*/ 0 h 24"/>
                  <a:gd name="T2" fmla="*/ 5 w 11"/>
                  <a:gd name="T3" fmla="*/ 12 h 24"/>
                  <a:gd name="T4" fmla="*/ 11 w 11"/>
                  <a:gd name="T5" fmla="*/ 24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4">
                    <a:moveTo>
                      <a:pt x="0" y="0"/>
                    </a:moveTo>
                    <a:lnTo>
                      <a:pt x="5" y="12"/>
                    </a:lnTo>
                    <a:lnTo>
                      <a:pt x="11" y="24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2" name="Freeform 186">
                <a:extLst>
                  <a:ext uri="{FF2B5EF4-FFF2-40B4-BE49-F238E27FC236}">
                    <a16:creationId xmlns:a16="http://schemas.microsoft.com/office/drawing/2014/main" id="{04C7FD8D-6F0E-4878-94F6-C083EAEA9F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" y="3833"/>
                <a:ext cx="11" cy="26"/>
              </a:xfrm>
              <a:custGeom>
                <a:avLst/>
                <a:gdLst>
                  <a:gd name="T0" fmla="*/ 0 w 11"/>
                  <a:gd name="T1" fmla="*/ 0 h 26"/>
                  <a:gd name="T2" fmla="*/ 5 w 11"/>
                  <a:gd name="T3" fmla="*/ 13 h 26"/>
                  <a:gd name="T4" fmla="*/ 11 w 11"/>
                  <a:gd name="T5" fmla="*/ 26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6">
                    <a:moveTo>
                      <a:pt x="0" y="0"/>
                    </a:moveTo>
                    <a:lnTo>
                      <a:pt x="5" y="13"/>
                    </a:lnTo>
                    <a:lnTo>
                      <a:pt x="11" y="26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3" name="Freeform 187">
                <a:extLst>
                  <a:ext uri="{FF2B5EF4-FFF2-40B4-BE49-F238E27FC236}">
                    <a16:creationId xmlns:a16="http://schemas.microsoft.com/office/drawing/2014/main" id="{62BC4633-6563-48B0-8B24-290506B968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6" y="3859"/>
                <a:ext cx="11" cy="19"/>
              </a:xfrm>
              <a:custGeom>
                <a:avLst/>
                <a:gdLst>
                  <a:gd name="T0" fmla="*/ 0 w 11"/>
                  <a:gd name="T1" fmla="*/ 0 h 19"/>
                  <a:gd name="T2" fmla="*/ 6 w 11"/>
                  <a:gd name="T3" fmla="*/ 10 h 19"/>
                  <a:gd name="T4" fmla="*/ 8 w 11"/>
                  <a:gd name="T5" fmla="*/ 16 h 19"/>
                  <a:gd name="T6" fmla="*/ 11 w 11"/>
                  <a:gd name="T7" fmla="*/ 19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9">
                    <a:moveTo>
                      <a:pt x="0" y="0"/>
                    </a:moveTo>
                    <a:lnTo>
                      <a:pt x="6" y="10"/>
                    </a:lnTo>
                    <a:lnTo>
                      <a:pt x="8" y="16"/>
                    </a:lnTo>
                    <a:lnTo>
                      <a:pt x="11" y="19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4" name="Freeform 188">
                <a:extLst>
                  <a:ext uri="{FF2B5EF4-FFF2-40B4-BE49-F238E27FC236}">
                    <a16:creationId xmlns:a16="http://schemas.microsoft.com/office/drawing/2014/main" id="{7F49AE79-26C5-43C4-AA25-A36A07CE05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7" y="3878"/>
                <a:ext cx="10" cy="9"/>
              </a:xfrm>
              <a:custGeom>
                <a:avLst/>
                <a:gdLst>
                  <a:gd name="T0" fmla="*/ 0 w 10"/>
                  <a:gd name="T1" fmla="*/ 0 h 9"/>
                  <a:gd name="T2" fmla="*/ 4 w 10"/>
                  <a:gd name="T3" fmla="*/ 6 h 9"/>
                  <a:gd name="T4" fmla="*/ 8 w 10"/>
                  <a:gd name="T5" fmla="*/ 8 h 9"/>
                  <a:gd name="T6" fmla="*/ 10 w 10"/>
                  <a:gd name="T7" fmla="*/ 9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9">
                    <a:moveTo>
                      <a:pt x="0" y="0"/>
                    </a:moveTo>
                    <a:lnTo>
                      <a:pt x="4" y="6"/>
                    </a:lnTo>
                    <a:lnTo>
                      <a:pt x="8" y="8"/>
                    </a:lnTo>
                    <a:lnTo>
                      <a:pt x="10" y="9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5" name="Freeform 189">
                <a:extLst>
                  <a:ext uri="{FF2B5EF4-FFF2-40B4-BE49-F238E27FC236}">
                    <a16:creationId xmlns:a16="http://schemas.microsoft.com/office/drawing/2014/main" id="{74683CF8-C5FF-494A-99FA-8E6AD3DDBD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7" y="3884"/>
                <a:ext cx="12" cy="3"/>
              </a:xfrm>
              <a:custGeom>
                <a:avLst/>
                <a:gdLst>
                  <a:gd name="T0" fmla="*/ 0 w 12"/>
                  <a:gd name="T1" fmla="*/ 3 h 3"/>
                  <a:gd name="T2" fmla="*/ 6 w 12"/>
                  <a:gd name="T3" fmla="*/ 3 h 3"/>
                  <a:gd name="T4" fmla="*/ 12 w 12"/>
                  <a:gd name="T5" fmla="*/ 0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3">
                    <a:moveTo>
                      <a:pt x="0" y="3"/>
                    </a:moveTo>
                    <a:lnTo>
                      <a:pt x="6" y="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6" name="Freeform 190">
                <a:extLst>
                  <a:ext uri="{FF2B5EF4-FFF2-40B4-BE49-F238E27FC236}">
                    <a16:creationId xmlns:a16="http://schemas.microsoft.com/office/drawing/2014/main" id="{2F8A4EA9-DBEF-42D8-A502-122EB3665C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9" y="3869"/>
                <a:ext cx="10" cy="15"/>
              </a:xfrm>
              <a:custGeom>
                <a:avLst/>
                <a:gdLst>
                  <a:gd name="T0" fmla="*/ 0 w 10"/>
                  <a:gd name="T1" fmla="*/ 15 h 15"/>
                  <a:gd name="T2" fmla="*/ 2 w 10"/>
                  <a:gd name="T3" fmla="*/ 13 h 15"/>
                  <a:gd name="T4" fmla="*/ 4 w 10"/>
                  <a:gd name="T5" fmla="*/ 9 h 15"/>
                  <a:gd name="T6" fmla="*/ 10 w 10"/>
                  <a:gd name="T7" fmla="*/ 0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5">
                    <a:moveTo>
                      <a:pt x="0" y="15"/>
                    </a:moveTo>
                    <a:lnTo>
                      <a:pt x="2" y="13"/>
                    </a:lnTo>
                    <a:lnTo>
                      <a:pt x="4" y="9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7" name="Freeform 191">
                <a:extLst>
                  <a:ext uri="{FF2B5EF4-FFF2-40B4-BE49-F238E27FC236}">
                    <a16:creationId xmlns:a16="http://schemas.microsoft.com/office/drawing/2014/main" id="{9E90B568-B1A1-41C5-AB4F-41FD6C4137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9" y="3846"/>
                <a:ext cx="12" cy="23"/>
              </a:xfrm>
              <a:custGeom>
                <a:avLst/>
                <a:gdLst>
                  <a:gd name="T0" fmla="*/ 0 w 12"/>
                  <a:gd name="T1" fmla="*/ 23 h 23"/>
                  <a:gd name="T2" fmla="*/ 6 w 12"/>
                  <a:gd name="T3" fmla="*/ 13 h 23"/>
                  <a:gd name="T4" fmla="*/ 12 w 12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3">
                    <a:moveTo>
                      <a:pt x="0" y="23"/>
                    </a:moveTo>
                    <a:lnTo>
                      <a:pt x="6" y="1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8" name="Freeform 192">
                <a:extLst>
                  <a:ext uri="{FF2B5EF4-FFF2-40B4-BE49-F238E27FC236}">
                    <a16:creationId xmlns:a16="http://schemas.microsoft.com/office/drawing/2014/main" id="{2E42F788-86C4-42D3-9CCE-A197CA9477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1" y="3821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5 w 10"/>
                  <a:gd name="T3" fmla="*/ 12 h 25"/>
                  <a:gd name="T4" fmla="*/ 10 w 10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5" y="1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9" name="Freeform 193">
                <a:extLst>
                  <a:ext uri="{FF2B5EF4-FFF2-40B4-BE49-F238E27FC236}">
                    <a16:creationId xmlns:a16="http://schemas.microsoft.com/office/drawing/2014/main" id="{8FD731FA-599A-410E-9E76-875F0F52C3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1" y="3799"/>
                <a:ext cx="10" cy="22"/>
              </a:xfrm>
              <a:custGeom>
                <a:avLst/>
                <a:gdLst>
                  <a:gd name="T0" fmla="*/ 0 w 10"/>
                  <a:gd name="T1" fmla="*/ 22 h 22"/>
                  <a:gd name="T2" fmla="*/ 5 w 10"/>
                  <a:gd name="T3" fmla="*/ 10 h 22"/>
                  <a:gd name="T4" fmla="*/ 8 w 10"/>
                  <a:gd name="T5" fmla="*/ 4 h 22"/>
                  <a:gd name="T6" fmla="*/ 10 w 10"/>
                  <a:gd name="T7" fmla="*/ 0 h 2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2">
                    <a:moveTo>
                      <a:pt x="0" y="22"/>
                    </a:moveTo>
                    <a:lnTo>
                      <a:pt x="5" y="10"/>
                    </a:lnTo>
                    <a:lnTo>
                      <a:pt x="8" y="4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0" name="Freeform 194">
                <a:extLst>
                  <a:ext uri="{FF2B5EF4-FFF2-40B4-BE49-F238E27FC236}">
                    <a16:creationId xmlns:a16="http://schemas.microsoft.com/office/drawing/2014/main" id="{1E3D29E6-7054-4B17-8D19-01A245579D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1" y="3786"/>
                <a:ext cx="12" cy="13"/>
              </a:xfrm>
              <a:custGeom>
                <a:avLst/>
                <a:gdLst>
                  <a:gd name="T0" fmla="*/ 0 w 12"/>
                  <a:gd name="T1" fmla="*/ 13 h 13"/>
                  <a:gd name="T2" fmla="*/ 6 w 12"/>
                  <a:gd name="T3" fmla="*/ 5 h 13"/>
                  <a:gd name="T4" fmla="*/ 10 w 12"/>
                  <a:gd name="T5" fmla="*/ 2 h 13"/>
                  <a:gd name="T6" fmla="*/ 12 w 12"/>
                  <a:gd name="T7" fmla="*/ 0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3">
                    <a:moveTo>
                      <a:pt x="0" y="13"/>
                    </a:moveTo>
                    <a:lnTo>
                      <a:pt x="6" y="5"/>
                    </a:lnTo>
                    <a:lnTo>
                      <a:pt x="10" y="2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1" name="Freeform 195">
                <a:extLst>
                  <a:ext uri="{FF2B5EF4-FFF2-40B4-BE49-F238E27FC236}">
                    <a16:creationId xmlns:a16="http://schemas.microsoft.com/office/drawing/2014/main" id="{1F2E169B-60EE-4DAA-AEE0-19516AEEF6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3" y="3785"/>
                <a:ext cx="10" cy="1"/>
              </a:xfrm>
              <a:custGeom>
                <a:avLst/>
                <a:gdLst>
                  <a:gd name="T0" fmla="*/ 0 w 10"/>
                  <a:gd name="T1" fmla="*/ 1 h 1"/>
                  <a:gd name="T2" fmla="*/ 6 w 10"/>
                  <a:gd name="T3" fmla="*/ 0 h 1"/>
                  <a:gd name="T4" fmla="*/ 10 w 10"/>
                  <a:gd name="T5" fmla="*/ 1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">
                    <a:moveTo>
                      <a:pt x="0" y="1"/>
                    </a:moveTo>
                    <a:lnTo>
                      <a:pt x="6" y="0"/>
                    </a:lnTo>
                    <a:lnTo>
                      <a:pt x="10" y="1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2" name="Freeform 196">
                <a:extLst>
                  <a:ext uri="{FF2B5EF4-FFF2-40B4-BE49-F238E27FC236}">
                    <a16:creationId xmlns:a16="http://schemas.microsoft.com/office/drawing/2014/main" id="{7BC2EC08-394F-4E15-AA5C-2B24A1F81E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3" y="3786"/>
                <a:ext cx="11" cy="11"/>
              </a:xfrm>
              <a:custGeom>
                <a:avLst/>
                <a:gdLst>
                  <a:gd name="T0" fmla="*/ 0 w 11"/>
                  <a:gd name="T1" fmla="*/ 0 h 11"/>
                  <a:gd name="T2" fmla="*/ 3 w 11"/>
                  <a:gd name="T3" fmla="*/ 2 h 11"/>
                  <a:gd name="T4" fmla="*/ 5 w 11"/>
                  <a:gd name="T5" fmla="*/ 5 h 11"/>
                  <a:gd name="T6" fmla="*/ 11 w 11"/>
                  <a:gd name="T7" fmla="*/ 11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1">
                    <a:moveTo>
                      <a:pt x="0" y="0"/>
                    </a:moveTo>
                    <a:lnTo>
                      <a:pt x="3" y="2"/>
                    </a:lnTo>
                    <a:lnTo>
                      <a:pt x="5" y="5"/>
                    </a:lnTo>
                    <a:lnTo>
                      <a:pt x="11" y="11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3" name="Freeform 197">
                <a:extLst>
                  <a:ext uri="{FF2B5EF4-FFF2-40B4-BE49-F238E27FC236}">
                    <a16:creationId xmlns:a16="http://schemas.microsoft.com/office/drawing/2014/main" id="{7CBDCF00-89A7-40D3-B14E-5805F1F197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4" y="3797"/>
                <a:ext cx="11" cy="21"/>
              </a:xfrm>
              <a:custGeom>
                <a:avLst/>
                <a:gdLst>
                  <a:gd name="T0" fmla="*/ 0 w 11"/>
                  <a:gd name="T1" fmla="*/ 0 h 21"/>
                  <a:gd name="T2" fmla="*/ 5 w 11"/>
                  <a:gd name="T3" fmla="*/ 10 h 21"/>
                  <a:gd name="T4" fmla="*/ 11 w 11"/>
                  <a:gd name="T5" fmla="*/ 21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1">
                    <a:moveTo>
                      <a:pt x="0" y="0"/>
                    </a:moveTo>
                    <a:lnTo>
                      <a:pt x="5" y="10"/>
                    </a:lnTo>
                    <a:lnTo>
                      <a:pt x="11" y="21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4" name="Freeform 198">
                <a:extLst>
                  <a:ext uri="{FF2B5EF4-FFF2-40B4-BE49-F238E27FC236}">
                    <a16:creationId xmlns:a16="http://schemas.microsoft.com/office/drawing/2014/main" id="{5AE8D080-5F15-4534-A611-0069848BEB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5" y="3818"/>
                <a:ext cx="11" cy="27"/>
              </a:xfrm>
              <a:custGeom>
                <a:avLst/>
                <a:gdLst>
                  <a:gd name="T0" fmla="*/ 0 w 11"/>
                  <a:gd name="T1" fmla="*/ 0 h 27"/>
                  <a:gd name="T2" fmla="*/ 3 w 11"/>
                  <a:gd name="T3" fmla="*/ 6 h 27"/>
                  <a:gd name="T4" fmla="*/ 6 w 11"/>
                  <a:gd name="T5" fmla="*/ 13 h 27"/>
                  <a:gd name="T6" fmla="*/ 11 w 11"/>
                  <a:gd name="T7" fmla="*/ 27 h 2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7">
                    <a:moveTo>
                      <a:pt x="0" y="0"/>
                    </a:moveTo>
                    <a:lnTo>
                      <a:pt x="3" y="6"/>
                    </a:lnTo>
                    <a:lnTo>
                      <a:pt x="6" y="13"/>
                    </a:lnTo>
                    <a:lnTo>
                      <a:pt x="11" y="27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5" name="Freeform 199">
                <a:extLst>
                  <a:ext uri="{FF2B5EF4-FFF2-40B4-BE49-F238E27FC236}">
                    <a16:creationId xmlns:a16="http://schemas.microsoft.com/office/drawing/2014/main" id="{B2561EF7-E373-47C8-8FD7-5E7A27D7D7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6" y="3845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4 w 10"/>
                  <a:gd name="T3" fmla="*/ 12 h 23"/>
                  <a:gd name="T4" fmla="*/ 10 w 10"/>
                  <a:gd name="T5" fmla="*/ 23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4" y="12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6" name="Freeform 200">
                <a:extLst>
                  <a:ext uri="{FF2B5EF4-FFF2-40B4-BE49-F238E27FC236}">
                    <a16:creationId xmlns:a16="http://schemas.microsoft.com/office/drawing/2014/main" id="{F4A28819-381C-4362-9519-363DB45FE0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3868"/>
                <a:ext cx="12" cy="16"/>
              </a:xfrm>
              <a:custGeom>
                <a:avLst/>
                <a:gdLst>
                  <a:gd name="T0" fmla="*/ 0 w 12"/>
                  <a:gd name="T1" fmla="*/ 0 h 16"/>
                  <a:gd name="T2" fmla="*/ 6 w 12"/>
                  <a:gd name="T3" fmla="*/ 9 h 16"/>
                  <a:gd name="T4" fmla="*/ 9 w 12"/>
                  <a:gd name="T5" fmla="*/ 12 h 16"/>
                  <a:gd name="T6" fmla="*/ 12 w 12"/>
                  <a:gd name="T7" fmla="*/ 16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6">
                    <a:moveTo>
                      <a:pt x="0" y="0"/>
                    </a:moveTo>
                    <a:lnTo>
                      <a:pt x="6" y="9"/>
                    </a:lnTo>
                    <a:lnTo>
                      <a:pt x="9" y="12"/>
                    </a:lnTo>
                    <a:lnTo>
                      <a:pt x="12" y="16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7" name="Freeform 201">
                <a:extLst>
                  <a:ext uri="{FF2B5EF4-FFF2-40B4-BE49-F238E27FC236}">
                    <a16:creationId xmlns:a16="http://schemas.microsoft.com/office/drawing/2014/main" id="{1785A986-9FC6-40EC-85F5-86579F8B28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8" y="3884"/>
                <a:ext cx="10" cy="3"/>
              </a:xfrm>
              <a:custGeom>
                <a:avLst/>
                <a:gdLst>
                  <a:gd name="T0" fmla="*/ 0 w 10"/>
                  <a:gd name="T1" fmla="*/ 0 h 3"/>
                  <a:gd name="T2" fmla="*/ 4 w 10"/>
                  <a:gd name="T3" fmla="*/ 3 h 3"/>
                  <a:gd name="T4" fmla="*/ 10 w 10"/>
                  <a:gd name="T5" fmla="*/ 3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3">
                    <a:moveTo>
                      <a:pt x="0" y="0"/>
                    </a:moveTo>
                    <a:lnTo>
                      <a:pt x="4" y="3"/>
                    </a:lnTo>
                    <a:lnTo>
                      <a:pt x="10" y="3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8" name="Freeform 202">
                <a:extLst>
                  <a:ext uri="{FF2B5EF4-FFF2-40B4-BE49-F238E27FC236}">
                    <a16:creationId xmlns:a16="http://schemas.microsoft.com/office/drawing/2014/main" id="{2E0E83B8-1A36-498D-8362-E58D5E501F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8" y="3879"/>
                <a:ext cx="12" cy="8"/>
              </a:xfrm>
              <a:custGeom>
                <a:avLst/>
                <a:gdLst>
                  <a:gd name="T0" fmla="*/ 0 w 12"/>
                  <a:gd name="T1" fmla="*/ 8 h 8"/>
                  <a:gd name="T2" fmla="*/ 6 w 12"/>
                  <a:gd name="T3" fmla="*/ 6 h 8"/>
                  <a:gd name="T4" fmla="*/ 12 w 12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8">
                    <a:moveTo>
                      <a:pt x="0" y="8"/>
                    </a:moveTo>
                    <a:lnTo>
                      <a:pt x="6" y="6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9" name="Freeform 203">
                <a:extLst>
                  <a:ext uri="{FF2B5EF4-FFF2-40B4-BE49-F238E27FC236}">
                    <a16:creationId xmlns:a16="http://schemas.microsoft.com/office/drawing/2014/main" id="{2E278401-8210-484B-ACC5-EDF4B3AB16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0" y="3860"/>
                <a:ext cx="10" cy="19"/>
              </a:xfrm>
              <a:custGeom>
                <a:avLst/>
                <a:gdLst>
                  <a:gd name="T0" fmla="*/ 0 w 10"/>
                  <a:gd name="T1" fmla="*/ 19 h 19"/>
                  <a:gd name="T2" fmla="*/ 2 w 10"/>
                  <a:gd name="T3" fmla="*/ 16 h 19"/>
                  <a:gd name="T4" fmla="*/ 5 w 10"/>
                  <a:gd name="T5" fmla="*/ 10 h 19"/>
                  <a:gd name="T6" fmla="*/ 10 w 10"/>
                  <a:gd name="T7" fmla="*/ 0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9">
                    <a:moveTo>
                      <a:pt x="0" y="19"/>
                    </a:moveTo>
                    <a:lnTo>
                      <a:pt x="2" y="16"/>
                    </a:lnTo>
                    <a:lnTo>
                      <a:pt x="5" y="10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0" name="Freeform 204">
                <a:extLst>
                  <a:ext uri="{FF2B5EF4-FFF2-40B4-BE49-F238E27FC236}">
                    <a16:creationId xmlns:a16="http://schemas.microsoft.com/office/drawing/2014/main" id="{2B90CB28-F1BE-444A-85DD-67EA36461E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0" y="3836"/>
                <a:ext cx="10" cy="24"/>
              </a:xfrm>
              <a:custGeom>
                <a:avLst/>
                <a:gdLst>
                  <a:gd name="T0" fmla="*/ 0 w 10"/>
                  <a:gd name="T1" fmla="*/ 24 h 24"/>
                  <a:gd name="T2" fmla="*/ 5 w 10"/>
                  <a:gd name="T3" fmla="*/ 12 h 24"/>
                  <a:gd name="T4" fmla="*/ 10 w 10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4">
                    <a:moveTo>
                      <a:pt x="0" y="24"/>
                    </a:moveTo>
                    <a:lnTo>
                      <a:pt x="5" y="1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1" name="Freeform 205">
                <a:extLst>
                  <a:ext uri="{FF2B5EF4-FFF2-40B4-BE49-F238E27FC236}">
                    <a16:creationId xmlns:a16="http://schemas.microsoft.com/office/drawing/2014/main" id="{432D1159-E323-496B-A998-3F4C77F57B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0" y="3810"/>
                <a:ext cx="12" cy="26"/>
              </a:xfrm>
              <a:custGeom>
                <a:avLst/>
                <a:gdLst>
                  <a:gd name="T0" fmla="*/ 0 w 12"/>
                  <a:gd name="T1" fmla="*/ 26 h 26"/>
                  <a:gd name="T2" fmla="*/ 6 w 12"/>
                  <a:gd name="T3" fmla="*/ 13 h 26"/>
                  <a:gd name="T4" fmla="*/ 10 w 12"/>
                  <a:gd name="T5" fmla="*/ 6 h 26"/>
                  <a:gd name="T6" fmla="*/ 12 w 12"/>
                  <a:gd name="T7" fmla="*/ 0 h 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26">
                    <a:moveTo>
                      <a:pt x="0" y="26"/>
                    </a:moveTo>
                    <a:lnTo>
                      <a:pt x="6" y="13"/>
                    </a:lnTo>
                    <a:lnTo>
                      <a:pt x="10" y="6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2" name="Freeform 206">
                <a:extLst>
                  <a:ext uri="{FF2B5EF4-FFF2-40B4-BE49-F238E27FC236}">
                    <a16:creationId xmlns:a16="http://schemas.microsoft.com/office/drawing/2014/main" id="{AA3B2463-5511-4879-B7DF-B33DBA8839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2" y="3792"/>
                <a:ext cx="10" cy="18"/>
              </a:xfrm>
              <a:custGeom>
                <a:avLst/>
                <a:gdLst>
                  <a:gd name="T0" fmla="*/ 0 w 10"/>
                  <a:gd name="T1" fmla="*/ 18 h 18"/>
                  <a:gd name="T2" fmla="*/ 6 w 10"/>
                  <a:gd name="T3" fmla="*/ 8 h 18"/>
                  <a:gd name="T4" fmla="*/ 8 w 10"/>
                  <a:gd name="T5" fmla="*/ 3 h 18"/>
                  <a:gd name="T6" fmla="*/ 10 w 10"/>
                  <a:gd name="T7" fmla="*/ 0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8">
                    <a:moveTo>
                      <a:pt x="0" y="18"/>
                    </a:moveTo>
                    <a:lnTo>
                      <a:pt x="6" y="8"/>
                    </a:lnTo>
                    <a:lnTo>
                      <a:pt x="8" y="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3" name="Freeform 207">
                <a:extLst>
                  <a:ext uri="{FF2B5EF4-FFF2-40B4-BE49-F238E27FC236}">
                    <a16:creationId xmlns:a16="http://schemas.microsoft.com/office/drawing/2014/main" id="{B7733703-90BF-47F6-90B2-CA07CD9F8C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2" y="3785"/>
                <a:ext cx="11" cy="7"/>
              </a:xfrm>
              <a:custGeom>
                <a:avLst/>
                <a:gdLst>
                  <a:gd name="T0" fmla="*/ 0 w 11"/>
                  <a:gd name="T1" fmla="*/ 7 h 7"/>
                  <a:gd name="T2" fmla="*/ 5 w 11"/>
                  <a:gd name="T3" fmla="*/ 2 h 7"/>
                  <a:gd name="T4" fmla="*/ 11 w 11"/>
                  <a:gd name="T5" fmla="*/ 0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7">
                    <a:moveTo>
                      <a:pt x="0" y="7"/>
                    </a:moveTo>
                    <a:lnTo>
                      <a:pt x="5" y="2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4" name="Freeform 208">
                <a:extLst>
                  <a:ext uri="{FF2B5EF4-FFF2-40B4-BE49-F238E27FC236}">
                    <a16:creationId xmlns:a16="http://schemas.microsoft.com/office/drawing/2014/main" id="{3B4EF73A-A5ED-4CBE-9464-F6C276E391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3" y="3785"/>
                <a:ext cx="11" cy="4"/>
              </a:xfrm>
              <a:custGeom>
                <a:avLst/>
                <a:gdLst>
                  <a:gd name="T0" fmla="*/ 0 w 11"/>
                  <a:gd name="T1" fmla="*/ 0 h 4"/>
                  <a:gd name="T2" fmla="*/ 5 w 11"/>
                  <a:gd name="T3" fmla="*/ 1 h 4"/>
                  <a:gd name="T4" fmla="*/ 11 w 11"/>
                  <a:gd name="T5" fmla="*/ 4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4">
                    <a:moveTo>
                      <a:pt x="0" y="0"/>
                    </a:moveTo>
                    <a:lnTo>
                      <a:pt x="5" y="1"/>
                    </a:lnTo>
                    <a:lnTo>
                      <a:pt x="11" y="4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5" name="Freeform 209">
                <a:extLst>
                  <a:ext uri="{FF2B5EF4-FFF2-40B4-BE49-F238E27FC236}">
                    <a16:creationId xmlns:a16="http://schemas.microsoft.com/office/drawing/2014/main" id="{A2F9A333-AA11-46CD-B4DC-5AECE7C27F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4" y="3789"/>
                <a:ext cx="11" cy="17"/>
              </a:xfrm>
              <a:custGeom>
                <a:avLst/>
                <a:gdLst>
                  <a:gd name="T0" fmla="*/ 0 w 11"/>
                  <a:gd name="T1" fmla="*/ 0 h 17"/>
                  <a:gd name="T2" fmla="*/ 3 w 11"/>
                  <a:gd name="T3" fmla="*/ 4 h 17"/>
                  <a:gd name="T4" fmla="*/ 6 w 11"/>
                  <a:gd name="T5" fmla="*/ 7 h 17"/>
                  <a:gd name="T6" fmla="*/ 11 w 11"/>
                  <a:gd name="T7" fmla="*/ 17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7">
                    <a:moveTo>
                      <a:pt x="0" y="0"/>
                    </a:moveTo>
                    <a:lnTo>
                      <a:pt x="3" y="4"/>
                    </a:lnTo>
                    <a:lnTo>
                      <a:pt x="6" y="7"/>
                    </a:lnTo>
                    <a:lnTo>
                      <a:pt x="11" y="17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6" name="Freeform 210">
                <a:extLst>
                  <a:ext uri="{FF2B5EF4-FFF2-40B4-BE49-F238E27FC236}">
                    <a16:creationId xmlns:a16="http://schemas.microsoft.com/office/drawing/2014/main" id="{3CDC833D-85F5-4563-9441-2D4EBFEB27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5" y="3806"/>
                <a:ext cx="10" cy="24"/>
              </a:xfrm>
              <a:custGeom>
                <a:avLst/>
                <a:gdLst>
                  <a:gd name="T0" fmla="*/ 0 w 10"/>
                  <a:gd name="T1" fmla="*/ 0 h 24"/>
                  <a:gd name="T2" fmla="*/ 2 w 10"/>
                  <a:gd name="T3" fmla="*/ 5 h 24"/>
                  <a:gd name="T4" fmla="*/ 4 w 10"/>
                  <a:gd name="T5" fmla="*/ 11 h 24"/>
                  <a:gd name="T6" fmla="*/ 10 w 10"/>
                  <a:gd name="T7" fmla="*/ 24 h 2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4">
                    <a:moveTo>
                      <a:pt x="0" y="0"/>
                    </a:moveTo>
                    <a:lnTo>
                      <a:pt x="2" y="5"/>
                    </a:lnTo>
                    <a:lnTo>
                      <a:pt x="4" y="11"/>
                    </a:lnTo>
                    <a:lnTo>
                      <a:pt x="10" y="24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7" name="Freeform 211">
                <a:extLst>
                  <a:ext uri="{FF2B5EF4-FFF2-40B4-BE49-F238E27FC236}">
                    <a16:creationId xmlns:a16="http://schemas.microsoft.com/office/drawing/2014/main" id="{5047F13A-FC02-44E5-A775-6F98CE3F42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5" y="3830"/>
                <a:ext cx="12" cy="25"/>
              </a:xfrm>
              <a:custGeom>
                <a:avLst/>
                <a:gdLst>
                  <a:gd name="T0" fmla="*/ 0 w 12"/>
                  <a:gd name="T1" fmla="*/ 0 h 25"/>
                  <a:gd name="T2" fmla="*/ 6 w 12"/>
                  <a:gd name="T3" fmla="*/ 12 h 25"/>
                  <a:gd name="T4" fmla="*/ 12 w 12"/>
                  <a:gd name="T5" fmla="*/ 25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5">
                    <a:moveTo>
                      <a:pt x="0" y="0"/>
                    </a:moveTo>
                    <a:lnTo>
                      <a:pt x="6" y="12"/>
                    </a:lnTo>
                    <a:lnTo>
                      <a:pt x="12" y="25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8" name="Freeform 212">
                <a:extLst>
                  <a:ext uri="{FF2B5EF4-FFF2-40B4-BE49-F238E27FC236}">
                    <a16:creationId xmlns:a16="http://schemas.microsoft.com/office/drawing/2014/main" id="{98107980-08BE-4CDB-9FEA-780608DA18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7" y="3855"/>
                <a:ext cx="10" cy="21"/>
              </a:xfrm>
              <a:custGeom>
                <a:avLst/>
                <a:gdLst>
                  <a:gd name="T0" fmla="*/ 0 w 10"/>
                  <a:gd name="T1" fmla="*/ 0 h 21"/>
                  <a:gd name="T2" fmla="*/ 4 w 10"/>
                  <a:gd name="T3" fmla="*/ 12 h 21"/>
                  <a:gd name="T4" fmla="*/ 8 w 10"/>
                  <a:gd name="T5" fmla="*/ 16 h 21"/>
                  <a:gd name="T6" fmla="*/ 10 w 10"/>
                  <a:gd name="T7" fmla="*/ 21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1">
                    <a:moveTo>
                      <a:pt x="0" y="0"/>
                    </a:moveTo>
                    <a:lnTo>
                      <a:pt x="4" y="12"/>
                    </a:lnTo>
                    <a:lnTo>
                      <a:pt x="8" y="16"/>
                    </a:lnTo>
                    <a:lnTo>
                      <a:pt x="10" y="21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9" name="Freeform 213">
                <a:extLst>
                  <a:ext uri="{FF2B5EF4-FFF2-40B4-BE49-F238E27FC236}">
                    <a16:creationId xmlns:a16="http://schemas.microsoft.com/office/drawing/2014/main" id="{4E514CD8-139B-4426-B708-A9D60CB343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7" y="3876"/>
                <a:ext cx="12" cy="11"/>
              </a:xfrm>
              <a:custGeom>
                <a:avLst/>
                <a:gdLst>
                  <a:gd name="T0" fmla="*/ 0 w 12"/>
                  <a:gd name="T1" fmla="*/ 0 h 11"/>
                  <a:gd name="T2" fmla="*/ 6 w 12"/>
                  <a:gd name="T3" fmla="*/ 7 h 11"/>
                  <a:gd name="T4" fmla="*/ 9 w 12"/>
                  <a:gd name="T5" fmla="*/ 10 h 11"/>
                  <a:gd name="T6" fmla="*/ 12 w 12"/>
                  <a:gd name="T7" fmla="*/ 11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1">
                    <a:moveTo>
                      <a:pt x="0" y="0"/>
                    </a:moveTo>
                    <a:lnTo>
                      <a:pt x="6" y="7"/>
                    </a:lnTo>
                    <a:lnTo>
                      <a:pt x="9" y="10"/>
                    </a:lnTo>
                    <a:lnTo>
                      <a:pt x="12" y="11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0" name="Freeform 214">
                <a:extLst>
                  <a:ext uri="{FF2B5EF4-FFF2-40B4-BE49-F238E27FC236}">
                    <a16:creationId xmlns:a16="http://schemas.microsoft.com/office/drawing/2014/main" id="{6763BE46-CE03-4A2F-B1F6-221690167E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9" y="3885"/>
                <a:ext cx="10" cy="4"/>
              </a:xfrm>
              <a:custGeom>
                <a:avLst/>
                <a:gdLst>
                  <a:gd name="T0" fmla="*/ 0 w 10"/>
                  <a:gd name="T1" fmla="*/ 2 h 4"/>
                  <a:gd name="T2" fmla="*/ 2 w 10"/>
                  <a:gd name="T3" fmla="*/ 4 h 4"/>
                  <a:gd name="T4" fmla="*/ 5 w 10"/>
                  <a:gd name="T5" fmla="*/ 2 h 4"/>
                  <a:gd name="T6" fmla="*/ 10 w 10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4">
                    <a:moveTo>
                      <a:pt x="0" y="2"/>
                    </a:moveTo>
                    <a:lnTo>
                      <a:pt x="2" y="4"/>
                    </a:lnTo>
                    <a:lnTo>
                      <a:pt x="5" y="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1" name="Freeform 215">
                <a:extLst>
                  <a:ext uri="{FF2B5EF4-FFF2-40B4-BE49-F238E27FC236}">
                    <a16:creationId xmlns:a16="http://schemas.microsoft.com/office/drawing/2014/main" id="{C28E752C-685C-43FF-83C9-9F48AD6AA8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9" y="3872"/>
                <a:ext cx="10" cy="13"/>
              </a:xfrm>
              <a:custGeom>
                <a:avLst/>
                <a:gdLst>
                  <a:gd name="T0" fmla="*/ 0 w 10"/>
                  <a:gd name="T1" fmla="*/ 13 h 13"/>
                  <a:gd name="T2" fmla="*/ 5 w 10"/>
                  <a:gd name="T3" fmla="*/ 8 h 13"/>
                  <a:gd name="T4" fmla="*/ 10 w 10"/>
                  <a:gd name="T5" fmla="*/ 0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3">
                    <a:moveTo>
                      <a:pt x="0" y="13"/>
                    </a:moveTo>
                    <a:lnTo>
                      <a:pt x="5" y="8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2" name="Freeform 216">
                <a:extLst>
                  <a:ext uri="{FF2B5EF4-FFF2-40B4-BE49-F238E27FC236}">
                    <a16:creationId xmlns:a16="http://schemas.microsoft.com/office/drawing/2014/main" id="{4CF66BCD-4C26-4B9B-9719-9E3917643E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9" y="3849"/>
                <a:ext cx="12" cy="23"/>
              </a:xfrm>
              <a:custGeom>
                <a:avLst/>
                <a:gdLst>
                  <a:gd name="T0" fmla="*/ 0 w 12"/>
                  <a:gd name="T1" fmla="*/ 23 h 23"/>
                  <a:gd name="T2" fmla="*/ 3 w 12"/>
                  <a:gd name="T3" fmla="*/ 19 h 23"/>
                  <a:gd name="T4" fmla="*/ 6 w 12"/>
                  <a:gd name="T5" fmla="*/ 13 h 23"/>
                  <a:gd name="T6" fmla="*/ 12 w 12"/>
                  <a:gd name="T7" fmla="*/ 0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23">
                    <a:moveTo>
                      <a:pt x="0" y="23"/>
                    </a:moveTo>
                    <a:lnTo>
                      <a:pt x="3" y="19"/>
                    </a:lnTo>
                    <a:lnTo>
                      <a:pt x="6" y="1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73" name="Freeform 218">
              <a:extLst>
                <a:ext uri="{FF2B5EF4-FFF2-40B4-BE49-F238E27FC236}">
                  <a16:creationId xmlns:a16="http://schemas.microsoft.com/office/drawing/2014/main" id="{2F417921-BB0B-4AD6-BCC4-CAACB2855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4" y="2358"/>
              <a:ext cx="66" cy="44"/>
            </a:xfrm>
            <a:custGeom>
              <a:avLst/>
              <a:gdLst>
                <a:gd name="T0" fmla="*/ 0 w 84"/>
                <a:gd name="T1" fmla="*/ 66 h 36"/>
                <a:gd name="T2" fmla="*/ 19 w 84"/>
                <a:gd name="T3" fmla="*/ 11 h 36"/>
                <a:gd name="T4" fmla="*/ 41 w 84"/>
                <a:gd name="T5" fmla="*/ 0 h 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" h="36">
                  <a:moveTo>
                    <a:pt x="0" y="36"/>
                  </a:moveTo>
                  <a:cubicBezTo>
                    <a:pt x="12" y="24"/>
                    <a:pt x="24" y="12"/>
                    <a:pt x="38" y="6"/>
                  </a:cubicBezTo>
                  <a:cubicBezTo>
                    <a:pt x="52" y="0"/>
                    <a:pt x="75" y="2"/>
                    <a:pt x="84" y="0"/>
                  </a:cubicBezTo>
                </a:path>
              </a:pathLst>
            </a:custGeom>
            <a:noFill/>
            <a:ln w="9525" cap="flat" cmpd="sng">
              <a:solidFill>
                <a:srgbClr val="000080"/>
              </a:solidFill>
              <a:prstDash val="solid"/>
              <a:miter lim="800000"/>
              <a:headEnd type="none" w="med" len="med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8223" name="Text Box 223">
            <a:extLst>
              <a:ext uri="{FF2B5EF4-FFF2-40B4-BE49-F238E27FC236}">
                <a16:creationId xmlns:a16="http://schemas.microsoft.com/office/drawing/2014/main" id="{05E6AD9B-B187-4EA6-A6B4-315DD1D80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950" y="4316413"/>
            <a:ext cx="4732338" cy="204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5888" indent="-115888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en-US" sz="2000"/>
              <a:t>Photon emitted contains a discrete amount of energy that is specific to the transition.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E</a:t>
            </a:r>
            <a:r>
              <a:rPr lang="en-US" altLang="en-US" sz="2000" baseline="-25000"/>
              <a:t>i</a:t>
            </a:r>
            <a:r>
              <a:rPr lang="en-US" altLang="en-US" sz="2000"/>
              <a:t> – E</a:t>
            </a:r>
            <a:r>
              <a:rPr lang="en-US" altLang="en-US" sz="2000" baseline="-25000"/>
              <a:t>f</a:t>
            </a:r>
            <a:r>
              <a:rPr lang="en-US" altLang="en-US" sz="2000"/>
              <a:t> = h</a:t>
            </a:r>
            <a:r>
              <a:rPr lang="en-US" altLang="en-US" sz="2000" i="1"/>
              <a:t>f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800" i="1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E</a:t>
            </a:r>
            <a:r>
              <a:rPr lang="en-US" altLang="en-US" sz="2000" baseline="-25000"/>
              <a:t>i</a:t>
            </a:r>
            <a:r>
              <a:rPr lang="en-US" altLang="en-US" sz="2000"/>
              <a:t> – E</a:t>
            </a:r>
            <a:r>
              <a:rPr lang="en-US" altLang="en-US" sz="2000" baseline="-25000"/>
              <a:t>f</a:t>
            </a:r>
            <a:r>
              <a:rPr lang="en-US" altLang="en-US" sz="2000"/>
              <a:t> = h</a:t>
            </a:r>
            <a:r>
              <a:rPr lang="en-US" altLang="en-US" sz="2000" i="1"/>
              <a:t>c/</a:t>
            </a:r>
            <a:r>
              <a:rPr lang="en-US" altLang="en-US" sz="2000">
                <a:sym typeface="Symbol" panose="05050102010706020507" pitchFamily="18" charset="2"/>
              </a:rPr>
              <a:t></a:t>
            </a: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i="1"/>
          </a:p>
        </p:txBody>
      </p:sp>
      <p:sp>
        <p:nvSpPr>
          <p:cNvPr id="128226" name="Text Box 226">
            <a:extLst>
              <a:ext uri="{FF2B5EF4-FFF2-40B4-BE49-F238E27FC236}">
                <a16:creationId xmlns:a16="http://schemas.microsoft.com/office/drawing/2014/main" id="{24C5876D-AF70-49DB-BF5C-3E28DA8FA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7488" y="6218238"/>
            <a:ext cx="4370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hlinkClick r:id="rId2"/>
              </a:rPr>
              <a:t>Bohr Atom and Emission of Light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8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8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28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28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28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28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2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  <p:bldP spid="128012" grpId="0" animBg="1"/>
      <p:bldP spid="128013" grpId="0" animBg="1"/>
      <p:bldP spid="128223" grpId="0" build="p"/>
      <p:bldP spid="1282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>
            <a:extLst>
              <a:ext uri="{FF2B5EF4-FFF2-40B4-BE49-F238E27FC236}">
                <a16:creationId xmlns:a16="http://schemas.microsoft.com/office/drawing/2014/main" id="{F760D80B-A0E6-47BD-A5BB-1312BD6A3A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pPr eaLnBrk="1" hangingPunct="1"/>
            <a:r>
              <a:rPr lang="en-US" altLang="en-US" sz="4000"/>
              <a:t>Visible Spectrum of the Hydrogen Atom</a:t>
            </a:r>
          </a:p>
        </p:txBody>
      </p:sp>
      <p:sp>
        <p:nvSpPr>
          <p:cNvPr id="145411" name="Rectangle 1027">
            <a:extLst>
              <a:ext uri="{FF2B5EF4-FFF2-40B4-BE49-F238E27FC236}">
                <a16:creationId xmlns:a16="http://schemas.microsoft.com/office/drawing/2014/main" id="{737C860D-AAEE-4B92-8DB8-465D12C803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/>
              <a:t>The photons of light emitted when going from any energy level to the ground state emit EMR in the ultraviolet region.</a:t>
            </a:r>
          </a:p>
          <a:p>
            <a:pPr eaLnBrk="1" hangingPunct="1"/>
            <a:r>
              <a:rPr lang="en-US" altLang="en-US" sz="2000"/>
              <a:t>The photons of light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/>
              <a:t>	emitted when going from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/>
              <a:t>	other energy levels to the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/>
              <a:t>	2</a:t>
            </a:r>
            <a:r>
              <a:rPr lang="en-US" altLang="en-US" sz="2000" baseline="30000"/>
              <a:t>nd</a:t>
            </a:r>
            <a:r>
              <a:rPr lang="en-US" altLang="en-US" sz="2000"/>
              <a:t> energy level will emit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/>
              <a:t>	light in the visible light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/>
              <a:t>	region.</a:t>
            </a:r>
          </a:p>
        </p:txBody>
      </p:sp>
      <p:sp>
        <p:nvSpPr>
          <p:cNvPr id="16388" name="Rectangle 1032">
            <a:extLst>
              <a:ext uri="{FF2B5EF4-FFF2-40B4-BE49-F238E27FC236}">
                <a16:creationId xmlns:a16="http://schemas.microsoft.com/office/drawing/2014/main" id="{35748A41-DB0D-4A47-9E62-10F09FF0C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2550" y="5765800"/>
            <a:ext cx="20986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65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800"/>
          </a:p>
        </p:txBody>
      </p:sp>
      <p:grpSp>
        <p:nvGrpSpPr>
          <p:cNvPr id="147385" name="Group 1977">
            <a:extLst>
              <a:ext uri="{FF2B5EF4-FFF2-40B4-BE49-F238E27FC236}">
                <a16:creationId xmlns:a16="http://schemas.microsoft.com/office/drawing/2014/main" id="{0EE535A2-1092-40F5-9673-8F24078ABCF8}"/>
              </a:ext>
            </a:extLst>
          </p:cNvPr>
          <p:cNvGrpSpPr>
            <a:grpSpLocks/>
          </p:cNvGrpSpPr>
          <p:nvPr/>
        </p:nvGrpSpPr>
        <p:grpSpPr bwMode="auto">
          <a:xfrm>
            <a:off x="4794250" y="2622550"/>
            <a:ext cx="4067175" cy="4067175"/>
            <a:chOff x="3020" y="1652"/>
            <a:chExt cx="2562" cy="2562"/>
          </a:xfrm>
        </p:grpSpPr>
        <p:grpSp>
          <p:nvGrpSpPr>
            <p:cNvPr id="16722" name="Group 1976">
              <a:extLst>
                <a:ext uri="{FF2B5EF4-FFF2-40B4-BE49-F238E27FC236}">
                  <a16:creationId xmlns:a16="http://schemas.microsoft.com/office/drawing/2014/main" id="{43456632-354B-473B-8F20-5C347668D0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0" y="1652"/>
              <a:ext cx="2562" cy="2562"/>
              <a:chOff x="3020" y="1652"/>
              <a:chExt cx="2562" cy="2562"/>
            </a:xfrm>
          </p:grpSpPr>
          <p:sp>
            <p:nvSpPr>
              <p:cNvPr id="16728" name="Oval 1037">
                <a:extLst>
                  <a:ext uri="{FF2B5EF4-FFF2-40B4-BE49-F238E27FC236}">
                    <a16:creationId xmlns:a16="http://schemas.microsoft.com/office/drawing/2014/main" id="{BBB30B3D-F268-4836-99A7-2CCACBB0073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020" y="1652"/>
                <a:ext cx="2562" cy="2562"/>
              </a:xfrm>
              <a:prstGeom prst="ellipse">
                <a:avLst/>
              </a:prstGeom>
              <a:solidFill>
                <a:schemeClr val="accent1"/>
              </a:solidFill>
              <a:ln w="222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800"/>
              </a:p>
            </p:txBody>
          </p:sp>
          <p:sp>
            <p:nvSpPr>
              <p:cNvPr id="16729" name="Oval 1039">
                <a:extLst>
                  <a:ext uri="{FF2B5EF4-FFF2-40B4-BE49-F238E27FC236}">
                    <a16:creationId xmlns:a16="http://schemas.microsoft.com/office/drawing/2014/main" id="{C75552E9-65DE-4AF7-9C61-A20DCC0BEDB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169" y="1800"/>
                <a:ext cx="2274" cy="2274"/>
              </a:xfrm>
              <a:prstGeom prst="ellipse">
                <a:avLst/>
              </a:prstGeom>
              <a:solidFill>
                <a:schemeClr val="accent1"/>
              </a:solidFill>
              <a:ln w="222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800"/>
              </a:p>
            </p:txBody>
          </p:sp>
          <p:sp>
            <p:nvSpPr>
              <p:cNvPr id="16730" name="Oval 1028">
                <a:extLst>
                  <a:ext uri="{FF2B5EF4-FFF2-40B4-BE49-F238E27FC236}">
                    <a16:creationId xmlns:a16="http://schemas.microsoft.com/office/drawing/2014/main" id="{C48D6AE8-6D93-4518-9160-C93DA246BA8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408" y="2039"/>
                <a:ext cx="1814" cy="1814"/>
              </a:xfrm>
              <a:prstGeom prst="ellipse">
                <a:avLst/>
              </a:prstGeom>
              <a:solidFill>
                <a:schemeClr val="accent1"/>
              </a:solidFill>
              <a:ln w="222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800"/>
              </a:p>
            </p:txBody>
          </p:sp>
          <p:sp>
            <p:nvSpPr>
              <p:cNvPr id="16731" name="Oval 1029">
                <a:extLst>
                  <a:ext uri="{FF2B5EF4-FFF2-40B4-BE49-F238E27FC236}">
                    <a16:creationId xmlns:a16="http://schemas.microsoft.com/office/drawing/2014/main" id="{14AF4E95-7758-437F-98BD-307410B6133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746" y="2395"/>
                <a:ext cx="1123" cy="1123"/>
              </a:xfrm>
              <a:prstGeom prst="ellipse">
                <a:avLst/>
              </a:prstGeom>
              <a:solidFill>
                <a:schemeClr val="accent1"/>
              </a:solidFill>
              <a:ln w="222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800"/>
              </a:p>
            </p:txBody>
          </p:sp>
          <p:sp>
            <p:nvSpPr>
              <p:cNvPr id="16732" name="Oval 1030">
                <a:extLst>
                  <a:ext uri="{FF2B5EF4-FFF2-40B4-BE49-F238E27FC236}">
                    <a16:creationId xmlns:a16="http://schemas.microsoft.com/office/drawing/2014/main" id="{18B22107-B213-4E54-8AE6-0C3E0B4F232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131" y="2779"/>
                <a:ext cx="374" cy="374"/>
              </a:xfrm>
              <a:prstGeom prst="ellipse">
                <a:avLst/>
              </a:prstGeom>
              <a:solidFill>
                <a:schemeClr val="accent1"/>
              </a:solidFill>
              <a:ln w="222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800"/>
              </a:p>
            </p:txBody>
          </p:sp>
          <p:sp>
            <p:nvSpPr>
              <p:cNvPr id="16733" name="Oval 1031">
                <a:extLst>
                  <a:ext uri="{FF2B5EF4-FFF2-40B4-BE49-F238E27FC236}">
                    <a16:creationId xmlns:a16="http://schemas.microsoft.com/office/drawing/2014/main" id="{AA1370E0-3783-48ED-8409-AD398BD1939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235" y="2885"/>
                <a:ext cx="173" cy="16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/>
                  <a:t>+</a:t>
                </a:r>
              </a:p>
            </p:txBody>
          </p:sp>
        </p:grpSp>
        <p:sp>
          <p:nvSpPr>
            <p:cNvPr id="16723" name="Text Box 1033">
              <a:extLst>
                <a:ext uri="{FF2B5EF4-FFF2-40B4-BE49-F238E27FC236}">
                  <a16:creationId xmlns:a16="http://schemas.microsoft.com/office/drawing/2014/main" id="{39098914-53B0-473E-9196-AF7C24DC68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96" y="2089"/>
              <a:ext cx="34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/>
                <a:t>n=3</a:t>
              </a:r>
            </a:p>
          </p:txBody>
        </p:sp>
        <p:sp>
          <p:nvSpPr>
            <p:cNvPr id="16724" name="Text Box 1034">
              <a:extLst>
                <a:ext uri="{FF2B5EF4-FFF2-40B4-BE49-F238E27FC236}">
                  <a16:creationId xmlns:a16="http://schemas.microsoft.com/office/drawing/2014/main" id="{75A37E09-96A6-4E84-AAD7-E2E21A0855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5" y="2424"/>
              <a:ext cx="28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/>
                <a:t>n=2</a:t>
              </a:r>
            </a:p>
          </p:txBody>
        </p:sp>
        <p:sp>
          <p:nvSpPr>
            <p:cNvPr id="16725" name="Text Box 1035">
              <a:extLst>
                <a:ext uri="{FF2B5EF4-FFF2-40B4-BE49-F238E27FC236}">
                  <a16:creationId xmlns:a16="http://schemas.microsoft.com/office/drawing/2014/main" id="{7A973C63-004C-4242-86B1-96F19EC127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4" y="2878"/>
              <a:ext cx="28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/>
                <a:t>n=1</a:t>
              </a:r>
            </a:p>
          </p:txBody>
        </p:sp>
        <p:sp>
          <p:nvSpPr>
            <p:cNvPr id="16726" name="Text Box 1040">
              <a:extLst>
                <a:ext uri="{FF2B5EF4-FFF2-40B4-BE49-F238E27FC236}">
                  <a16:creationId xmlns:a16="http://schemas.microsoft.com/office/drawing/2014/main" id="{95E4478A-39E3-4F75-A631-296C10F667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65" y="1944"/>
              <a:ext cx="41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/>
                <a:t>n=4</a:t>
              </a:r>
            </a:p>
          </p:txBody>
        </p:sp>
        <p:sp>
          <p:nvSpPr>
            <p:cNvPr id="16727" name="Text Box 1041">
              <a:extLst>
                <a:ext uri="{FF2B5EF4-FFF2-40B4-BE49-F238E27FC236}">
                  <a16:creationId xmlns:a16="http://schemas.microsoft.com/office/drawing/2014/main" id="{2A3A5EDF-6879-4D34-955E-5378EC8B17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61" y="1820"/>
              <a:ext cx="41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/>
                <a:t>n=5</a:t>
              </a:r>
            </a:p>
          </p:txBody>
        </p:sp>
      </p:grpSp>
      <p:sp>
        <p:nvSpPr>
          <p:cNvPr id="145426" name="Line 1042">
            <a:extLst>
              <a:ext uri="{FF2B5EF4-FFF2-40B4-BE49-F238E27FC236}">
                <a16:creationId xmlns:a16="http://schemas.microsoft.com/office/drawing/2014/main" id="{6906644C-7402-46CA-88BC-57DD7B0A49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3375" y="4818063"/>
            <a:ext cx="53816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45427" name="Group 1043">
            <a:extLst>
              <a:ext uri="{FF2B5EF4-FFF2-40B4-BE49-F238E27FC236}">
                <a16:creationId xmlns:a16="http://schemas.microsoft.com/office/drawing/2014/main" id="{2B1AF79D-9CDC-4981-9609-CBF20B34B79D}"/>
              </a:ext>
            </a:extLst>
          </p:cNvPr>
          <p:cNvGrpSpPr>
            <a:grpSpLocks/>
          </p:cNvGrpSpPr>
          <p:nvPr/>
        </p:nvGrpSpPr>
        <p:grpSpPr bwMode="auto">
          <a:xfrm rot="9080798">
            <a:off x="4243388" y="5211763"/>
            <a:ext cx="1804987" cy="166687"/>
            <a:chOff x="4123" y="2334"/>
            <a:chExt cx="1137" cy="105"/>
          </a:xfrm>
        </p:grpSpPr>
        <p:grpSp>
          <p:nvGrpSpPr>
            <p:cNvPr id="16621" name="Group 1044">
              <a:extLst>
                <a:ext uri="{FF2B5EF4-FFF2-40B4-BE49-F238E27FC236}">
                  <a16:creationId xmlns:a16="http://schemas.microsoft.com/office/drawing/2014/main" id="{3D5A9F82-868C-4BB6-A381-16D6D1B8C1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3" y="2334"/>
              <a:ext cx="1072" cy="105"/>
              <a:chOff x="989" y="3784"/>
              <a:chExt cx="1072" cy="105"/>
            </a:xfrm>
          </p:grpSpPr>
          <p:sp>
            <p:nvSpPr>
              <p:cNvPr id="16623" name="Freeform 1045">
                <a:extLst>
                  <a:ext uri="{FF2B5EF4-FFF2-40B4-BE49-F238E27FC236}">
                    <a16:creationId xmlns:a16="http://schemas.microsoft.com/office/drawing/2014/main" id="{56BC6198-438C-4CD6-9225-270829CBFE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9" y="3793"/>
                <a:ext cx="11" cy="44"/>
              </a:xfrm>
              <a:custGeom>
                <a:avLst/>
                <a:gdLst>
                  <a:gd name="T0" fmla="*/ 0 w 11"/>
                  <a:gd name="T1" fmla="*/ 44 h 44"/>
                  <a:gd name="T2" fmla="*/ 3 w 11"/>
                  <a:gd name="T3" fmla="*/ 32 h 44"/>
                  <a:gd name="T4" fmla="*/ 6 w 11"/>
                  <a:gd name="T5" fmla="*/ 19 h 44"/>
                  <a:gd name="T6" fmla="*/ 9 w 11"/>
                  <a:gd name="T7" fmla="*/ 8 h 44"/>
                  <a:gd name="T8" fmla="*/ 10 w 11"/>
                  <a:gd name="T9" fmla="*/ 3 h 44"/>
                  <a:gd name="T10" fmla="*/ 11 w 11"/>
                  <a:gd name="T11" fmla="*/ 0 h 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" h="44">
                    <a:moveTo>
                      <a:pt x="0" y="44"/>
                    </a:moveTo>
                    <a:lnTo>
                      <a:pt x="3" y="32"/>
                    </a:lnTo>
                    <a:lnTo>
                      <a:pt x="6" y="19"/>
                    </a:lnTo>
                    <a:lnTo>
                      <a:pt x="9" y="8"/>
                    </a:lnTo>
                    <a:lnTo>
                      <a:pt x="10" y="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24" name="Freeform 1046">
                <a:extLst>
                  <a:ext uri="{FF2B5EF4-FFF2-40B4-BE49-F238E27FC236}">
                    <a16:creationId xmlns:a16="http://schemas.microsoft.com/office/drawing/2014/main" id="{5BE1C9CA-D106-463C-9EC2-DBFC51A168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0" y="3785"/>
                <a:ext cx="11" cy="8"/>
              </a:xfrm>
              <a:custGeom>
                <a:avLst/>
                <a:gdLst>
                  <a:gd name="T0" fmla="*/ 0 w 11"/>
                  <a:gd name="T1" fmla="*/ 8 h 8"/>
                  <a:gd name="T2" fmla="*/ 3 w 11"/>
                  <a:gd name="T3" fmla="*/ 4 h 8"/>
                  <a:gd name="T4" fmla="*/ 6 w 11"/>
                  <a:gd name="T5" fmla="*/ 2 h 8"/>
                  <a:gd name="T6" fmla="*/ 8 w 11"/>
                  <a:gd name="T7" fmla="*/ 0 h 8"/>
                  <a:gd name="T8" fmla="*/ 11 w 11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8">
                    <a:moveTo>
                      <a:pt x="0" y="8"/>
                    </a:moveTo>
                    <a:lnTo>
                      <a:pt x="3" y="4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25" name="Freeform 1047">
                <a:extLst>
                  <a:ext uri="{FF2B5EF4-FFF2-40B4-BE49-F238E27FC236}">
                    <a16:creationId xmlns:a16="http://schemas.microsoft.com/office/drawing/2014/main" id="{AD83D9A9-F99A-4CBD-BF64-6D4388F1E0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3785"/>
                <a:ext cx="10" cy="4"/>
              </a:xfrm>
              <a:custGeom>
                <a:avLst/>
                <a:gdLst>
                  <a:gd name="T0" fmla="*/ 0 w 10"/>
                  <a:gd name="T1" fmla="*/ 0 h 4"/>
                  <a:gd name="T2" fmla="*/ 4 w 10"/>
                  <a:gd name="T3" fmla="*/ 1 h 4"/>
                  <a:gd name="T4" fmla="*/ 10 w 10"/>
                  <a:gd name="T5" fmla="*/ 4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4">
                    <a:moveTo>
                      <a:pt x="0" y="0"/>
                    </a:moveTo>
                    <a:lnTo>
                      <a:pt x="4" y="1"/>
                    </a:lnTo>
                    <a:lnTo>
                      <a:pt x="10" y="4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26" name="Freeform 1048">
                <a:extLst>
                  <a:ext uri="{FF2B5EF4-FFF2-40B4-BE49-F238E27FC236}">
                    <a16:creationId xmlns:a16="http://schemas.microsoft.com/office/drawing/2014/main" id="{1AB44CDB-9F98-4405-B638-A1A27F8EC3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1" y="3789"/>
                <a:ext cx="12" cy="17"/>
              </a:xfrm>
              <a:custGeom>
                <a:avLst/>
                <a:gdLst>
                  <a:gd name="T0" fmla="*/ 0 w 12"/>
                  <a:gd name="T1" fmla="*/ 0 h 17"/>
                  <a:gd name="T2" fmla="*/ 2 w 12"/>
                  <a:gd name="T3" fmla="*/ 4 h 17"/>
                  <a:gd name="T4" fmla="*/ 6 w 12"/>
                  <a:gd name="T5" fmla="*/ 7 h 17"/>
                  <a:gd name="T6" fmla="*/ 12 w 12"/>
                  <a:gd name="T7" fmla="*/ 17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7">
                    <a:moveTo>
                      <a:pt x="0" y="0"/>
                    </a:moveTo>
                    <a:lnTo>
                      <a:pt x="2" y="4"/>
                    </a:lnTo>
                    <a:lnTo>
                      <a:pt x="6" y="7"/>
                    </a:lnTo>
                    <a:lnTo>
                      <a:pt x="12" y="17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27" name="Freeform 1049">
                <a:extLst>
                  <a:ext uri="{FF2B5EF4-FFF2-40B4-BE49-F238E27FC236}">
                    <a16:creationId xmlns:a16="http://schemas.microsoft.com/office/drawing/2014/main" id="{029F2615-A13B-4CD2-85C9-2EB3B3F759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3" y="3806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4 w 10"/>
                  <a:gd name="T3" fmla="*/ 10 h 23"/>
                  <a:gd name="T4" fmla="*/ 10 w 10"/>
                  <a:gd name="T5" fmla="*/ 23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4" y="10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28" name="Freeform 1050">
                <a:extLst>
                  <a:ext uri="{FF2B5EF4-FFF2-40B4-BE49-F238E27FC236}">
                    <a16:creationId xmlns:a16="http://schemas.microsoft.com/office/drawing/2014/main" id="{55434765-5A15-43F0-AC68-7B8DD203E0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3" y="3829"/>
                <a:ext cx="12" cy="25"/>
              </a:xfrm>
              <a:custGeom>
                <a:avLst/>
                <a:gdLst>
                  <a:gd name="T0" fmla="*/ 0 w 12"/>
                  <a:gd name="T1" fmla="*/ 0 h 25"/>
                  <a:gd name="T2" fmla="*/ 6 w 12"/>
                  <a:gd name="T3" fmla="*/ 12 h 25"/>
                  <a:gd name="T4" fmla="*/ 12 w 12"/>
                  <a:gd name="T5" fmla="*/ 25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5">
                    <a:moveTo>
                      <a:pt x="0" y="0"/>
                    </a:moveTo>
                    <a:lnTo>
                      <a:pt x="6" y="12"/>
                    </a:lnTo>
                    <a:lnTo>
                      <a:pt x="12" y="25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29" name="Freeform 1051">
                <a:extLst>
                  <a:ext uri="{FF2B5EF4-FFF2-40B4-BE49-F238E27FC236}">
                    <a16:creationId xmlns:a16="http://schemas.microsoft.com/office/drawing/2014/main" id="{ED9B4EE8-F399-4EFA-9BC9-12F6352435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5" y="3854"/>
                <a:ext cx="10" cy="22"/>
              </a:xfrm>
              <a:custGeom>
                <a:avLst/>
                <a:gdLst>
                  <a:gd name="T0" fmla="*/ 0 w 10"/>
                  <a:gd name="T1" fmla="*/ 0 h 22"/>
                  <a:gd name="T2" fmla="*/ 5 w 10"/>
                  <a:gd name="T3" fmla="*/ 11 h 22"/>
                  <a:gd name="T4" fmla="*/ 8 w 10"/>
                  <a:gd name="T5" fmla="*/ 17 h 22"/>
                  <a:gd name="T6" fmla="*/ 10 w 10"/>
                  <a:gd name="T7" fmla="*/ 22 h 2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2">
                    <a:moveTo>
                      <a:pt x="0" y="0"/>
                    </a:moveTo>
                    <a:lnTo>
                      <a:pt x="5" y="11"/>
                    </a:lnTo>
                    <a:lnTo>
                      <a:pt x="8" y="17"/>
                    </a:lnTo>
                    <a:lnTo>
                      <a:pt x="10" y="22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30" name="Freeform 1052">
                <a:extLst>
                  <a:ext uri="{FF2B5EF4-FFF2-40B4-BE49-F238E27FC236}">
                    <a16:creationId xmlns:a16="http://schemas.microsoft.com/office/drawing/2014/main" id="{F5C6DF7D-FCEB-4BD4-B7B3-D71BAF9E14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5" y="3876"/>
                <a:ext cx="10" cy="10"/>
              </a:xfrm>
              <a:custGeom>
                <a:avLst/>
                <a:gdLst>
                  <a:gd name="T0" fmla="*/ 0 w 10"/>
                  <a:gd name="T1" fmla="*/ 0 h 10"/>
                  <a:gd name="T2" fmla="*/ 5 w 10"/>
                  <a:gd name="T3" fmla="*/ 7 h 10"/>
                  <a:gd name="T4" fmla="*/ 10 w 10"/>
                  <a:gd name="T5" fmla="*/ 10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0" y="0"/>
                    </a:moveTo>
                    <a:lnTo>
                      <a:pt x="5" y="7"/>
                    </a:lnTo>
                    <a:lnTo>
                      <a:pt x="10" y="1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31" name="Freeform 1053">
                <a:extLst>
                  <a:ext uri="{FF2B5EF4-FFF2-40B4-BE49-F238E27FC236}">
                    <a16:creationId xmlns:a16="http://schemas.microsoft.com/office/drawing/2014/main" id="{E34A14FB-8FFA-4C30-8BC0-CFB9E7ACC5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5" y="3886"/>
                <a:ext cx="12" cy="1"/>
              </a:xfrm>
              <a:custGeom>
                <a:avLst/>
                <a:gdLst>
                  <a:gd name="T0" fmla="*/ 0 w 12"/>
                  <a:gd name="T1" fmla="*/ 0 h 1"/>
                  <a:gd name="T2" fmla="*/ 6 w 12"/>
                  <a:gd name="T3" fmla="*/ 1 h 1"/>
                  <a:gd name="T4" fmla="*/ 10 w 12"/>
                  <a:gd name="T5" fmla="*/ 1 h 1"/>
                  <a:gd name="T6" fmla="*/ 12 w 1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">
                    <a:moveTo>
                      <a:pt x="0" y="0"/>
                    </a:moveTo>
                    <a:lnTo>
                      <a:pt x="6" y="1"/>
                    </a:lnTo>
                    <a:lnTo>
                      <a:pt x="10" y="1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32" name="Freeform 1054">
                <a:extLst>
                  <a:ext uri="{FF2B5EF4-FFF2-40B4-BE49-F238E27FC236}">
                    <a16:creationId xmlns:a16="http://schemas.microsoft.com/office/drawing/2014/main" id="{877F0DD0-80E0-4F2F-BB98-5D1953F8ED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7" y="3872"/>
                <a:ext cx="10" cy="14"/>
              </a:xfrm>
              <a:custGeom>
                <a:avLst/>
                <a:gdLst>
                  <a:gd name="T0" fmla="*/ 0 w 10"/>
                  <a:gd name="T1" fmla="*/ 14 h 14"/>
                  <a:gd name="T2" fmla="*/ 2 w 10"/>
                  <a:gd name="T3" fmla="*/ 12 h 14"/>
                  <a:gd name="T4" fmla="*/ 6 w 10"/>
                  <a:gd name="T5" fmla="*/ 8 h 14"/>
                  <a:gd name="T6" fmla="*/ 10 w 10"/>
                  <a:gd name="T7" fmla="*/ 0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4">
                    <a:moveTo>
                      <a:pt x="0" y="14"/>
                    </a:moveTo>
                    <a:lnTo>
                      <a:pt x="2" y="12"/>
                    </a:lnTo>
                    <a:lnTo>
                      <a:pt x="6" y="8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33" name="Freeform 1055">
                <a:extLst>
                  <a:ext uri="{FF2B5EF4-FFF2-40B4-BE49-F238E27FC236}">
                    <a16:creationId xmlns:a16="http://schemas.microsoft.com/office/drawing/2014/main" id="{0E802052-C6AB-4F25-9451-3145DA78CD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7" y="3851"/>
                <a:ext cx="11" cy="21"/>
              </a:xfrm>
              <a:custGeom>
                <a:avLst/>
                <a:gdLst>
                  <a:gd name="T0" fmla="*/ 0 w 11"/>
                  <a:gd name="T1" fmla="*/ 21 h 21"/>
                  <a:gd name="T2" fmla="*/ 5 w 11"/>
                  <a:gd name="T3" fmla="*/ 11 h 21"/>
                  <a:gd name="T4" fmla="*/ 11 w 11"/>
                  <a:gd name="T5" fmla="*/ 0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lnTo>
                      <a:pt x="5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34" name="Freeform 1056">
                <a:extLst>
                  <a:ext uri="{FF2B5EF4-FFF2-40B4-BE49-F238E27FC236}">
                    <a16:creationId xmlns:a16="http://schemas.microsoft.com/office/drawing/2014/main" id="{C4CDCC6A-A5B7-4761-A3A3-4E9C1EF656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8" y="3825"/>
                <a:ext cx="11" cy="26"/>
              </a:xfrm>
              <a:custGeom>
                <a:avLst/>
                <a:gdLst>
                  <a:gd name="T0" fmla="*/ 0 w 11"/>
                  <a:gd name="T1" fmla="*/ 26 h 26"/>
                  <a:gd name="T2" fmla="*/ 6 w 11"/>
                  <a:gd name="T3" fmla="*/ 13 h 26"/>
                  <a:gd name="T4" fmla="*/ 11 w 11"/>
                  <a:gd name="T5" fmla="*/ 0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6">
                    <a:moveTo>
                      <a:pt x="0" y="26"/>
                    </a:moveTo>
                    <a:lnTo>
                      <a:pt x="6" y="1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35" name="Freeform 1057">
                <a:extLst>
                  <a:ext uri="{FF2B5EF4-FFF2-40B4-BE49-F238E27FC236}">
                    <a16:creationId xmlns:a16="http://schemas.microsoft.com/office/drawing/2014/main" id="{2EC6CBBB-3221-4D92-86D5-F908F3DF36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9" y="3802"/>
                <a:ext cx="11" cy="23"/>
              </a:xfrm>
              <a:custGeom>
                <a:avLst/>
                <a:gdLst>
                  <a:gd name="T0" fmla="*/ 0 w 11"/>
                  <a:gd name="T1" fmla="*/ 23 h 23"/>
                  <a:gd name="T2" fmla="*/ 5 w 11"/>
                  <a:gd name="T3" fmla="*/ 10 h 23"/>
                  <a:gd name="T4" fmla="*/ 11 w 11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3">
                    <a:moveTo>
                      <a:pt x="0" y="23"/>
                    </a:moveTo>
                    <a:lnTo>
                      <a:pt x="5" y="10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36" name="Freeform 1058">
                <a:extLst>
                  <a:ext uri="{FF2B5EF4-FFF2-40B4-BE49-F238E27FC236}">
                    <a16:creationId xmlns:a16="http://schemas.microsoft.com/office/drawing/2014/main" id="{9CAD09A1-C39A-4EF9-92B5-E85655392B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0" y="3787"/>
                <a:ext cx="11" cy="15"/>
              </a:xfrm>
              <a:custGeom>
                <a:avLst/>
                <a:gdLst>
                  <a:gd name="T0" fmla="*/ 0 w 11"/>
                  <a:gd name="T1" fmla="*/ 15 h 15"/>
                  <a:gd name="T2" fmla="*/ 5 w 11"/>
                  <a:gd name="T3" fmla="*/ 6 h 15"/>
                  <a:gd name="T4" fmla="*/ 9 w 11"/>
                  <a:gd name="T5" fmla="*/ 2 h 15"/>
                  <a:gd name="T6" fmla="*/ 11 w 11"/>
                  <a:gd name="T7" fmla="*/ 0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5">
                    <a:moveTo>
                      <a:pt x="0" y="15"/>
                    </a:moveTo>
                    <a:lnTo>
                      <a:pt x="5" y="6"/>
                    </a:lnTo>
                    <a:lnTo>
                      <a:pt x="9" y="2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37" name="Freeform 1059">
                <a:extLst>
                  <a:ext uri="{FF2B5EF4-FFF2-40B4-BE49-F238E27FC236}">
                    <a16:creationId xmlns:a16="http://schemas.microsoft.com/office/drawing/2014/main" id="{69941E64-52A7-434B-84DE-9B78CD9422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1" y="3785"/>
                <a:ext cx="11" cy="2"/>
              </a:xfrm>
              <a:custGeom>
                <a:avLst/>
                <a:gdLst>
                  <a:gd name="T0" fmla="*/ 0 w 11"/>
                  <a:gd name="T1" fmla="*/ 2 h 2"/>
                  <a:gd name="T2" fmla="*/ 6 w 11"/>
                  <a:gd name="T3" fmla="*/ 0 h 2"/>
                  <a:gd name="T4" fmla="*/ 11 w 11"/>
                  <a:gd name="T5" fmla="*/ 0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">
                    <a:moveTo>
                      <a:pt x="0" y="2"/>
                    </a:moveTo>
                    <a:lnTo>
                      <a:pt x="6" y="0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38" name="Freeform 1060">
                <a:extLst>
                  <a:ext uri="{FF2B5EF4-FFF2-40B4-BE49-F238E27FC236}">
                    <a16:creationId xmlns:a16="http://schemas.microsoft.com/office/drawing/2014/main" id="{AC34968A-E403-40F8-8E48-287B9CB7E8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2" y="3785"/>
                <a:ext cx="10" cy="10"/>
              </a:xfrm>
              <a:custGeom>
                <a:avLst/>
                <a:gdLst>
                  <a:gd name="T0" fmla="*/ 0 w 10"/>
                  <a:gd name="T1" fmla="*/ 0 h 10"/>
                  <a:gd name="T2" fmla="*/ 2 w 10"/>
                  <a:gd name="T3" fmla="*/ 1 h 10"/>
                  <a:gd name="T4" fmla="*/ 4 w 10"/>
                  <a:gd name="T5" fmla="*/ 3 h 10"/>
                  <a:gd name="T6" fmla="*/ 10 w 10"/>
                  <a:gd name="T7" fmla="*/ 1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0">
                    <a:moveTo>
                      <a:pt x="0" y="0"/>
                    </a:moveTo>
                    <a:lnTo>
                      <a:pt x="2" y="1"/>
                    </a:lnTo>
                    <a:lnTo>
                      <a:pt x="4" y="3"/>
                    </a:lnTo>
                    <a:lnTo>
                      <a:pt x="10" y="1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39" name="Freeform 1061">
                <a:extLst>
                  <a:ext uri="{FF2B5EF4-FFF2-40B4-BE49-F238E27FC236}">
                    <a16:creationId xmlns:a16="http://schemas.microsoft.com/office/drawing/2014/main" id="{6A1854A0-E52B-4B24-9017-78FECD733E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2" y="3795"/>
                <a:ext cx="12" cy="20"/>
              </a:xfrm>
              <a:custGeom>
                <a:avLst/>
                <a:gdLst>
                  <a:gd name="T0" fmla="*/ 0 w 12"/>
                  <a:gd name="T1" fmla="*/ 0 h 20"/>
                  <a:gd name="T2" fmla="*/ 6 w 12"/>
                  <a:gd name="T3" fmla="*/ 9 h 20"/>
                  <a:gd name="T4" fmla="*/ 12 w 12"/>
                  <a:gd name="T5" fmla="*/ 20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0">
                    <a:moveTo>
                      <a:pt x="0" y="0"/>
                    </a:moveTo>
                    <a:lnTo>
                      <a:pt x="6" y="9"/>
                    </a:lnTo>
                    <a:lnTo>
                      <a:pt x="12" y="2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40" name="Freeform 1062">
                <a:extLst>
                  <a:ext uri="{FF2B5EF4-FFF2-40B4-BE49-F238E27FC236}">
                    <a16:creationId xmlns:a16="http://schemas.microsoft.com/office/drawing/2014/main" id="{D59A9D1F-B475-47D9-A860-066AFD7507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4" y="3815"/>
                <a:ext cx="10" cy="25"/>
              </a:xfrm>
              <a:custGeom>
                <a:avLst/>
                <a:gdLst>
                  <a:gd name="T0" fmla="*/ 0 w 10"/>
                  <a:gd name="T1" fmla="*/ 0 h 25"/>
                  <a:gd name="T2" fmla="*/ 5 w 10"/>
                  <a:gd name="T3" fmla="*/ 12 h 25"/>
                  <a:gd name="T4" fmla="*/ 10 w 10"/>
                  <a:gd name="T5" fmla="*/ 25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5">
                    <a:moveTo>
                      <a:pt x="0" y="0"/>
                    </a:moveTo>
                    <a:lnTo>
                      <a:pt x="5" y="12"/>
                    </a:lnTo>
                    <a:lnTo>
                      <a:pt x="10" y="25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41" name="Freeform 1063">
                <a:extLst>
                  <a:ext uri="{FF2B5EF4-FFF2-40B4-BE49-F238E27FC236}">
                    <a16:creationId xmlns:a16="http://schemas.microsoft.com/office/drawing/2014/main" id="{580F4706-AF0A-42F3-8D10-369001C9BB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4" y="3840"/>
                <a:ext cx="10" cy="24"/>
              </a:xfrm>
              <a:custGeom>
                <a:avLst/>
                <a:gdLst>
                  <a:gd name="T0" fmla="*/ 0 w 10"/>
                  <a:gd name="T1" fmla="*/ 0 h 24"/>
                  <a:gd name="T2" fmla="*/ 5 w 10"/>
                  <a:gd name="T3" fmla="*/ 13 h 24"/>
                  <a:gd name="T4" fmla="*/ 10 w 10"/>
                  <a:gd name="T5" fmla="*/ 24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4">
                    <a:moveTo>
                      <a:pt x="0" y="0"/>
                    </a:moveTo>
                    <a:lnTo>
                      <a:pt x="5" y="13"/>
                    </a:lnTo>
                    <a:lnTo>
                      <a:pt x="10" y="24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42" name="Freeform 1064">
                <a:extLst>
                  <a:ext uri="{FF2B5EF4-FFF2-40B4-BE49-F238E27FC236}">
                    <a16:creationId xmlns:a16="http://schemas.microsoft.com/office/drawing/2014/main" id="{3D55388D-7190-4544-A745-4B2C746351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4" y="3864"/>
                <a:ext cx="12" cy="18"/>
              </a:xfrm>
              <a:custGeom>
                <a:avLst/>
                <a:gdLst>
                  <a:gd name="T0" fmla="*/ 0 w 12"/>
                  <a:gd name="T1" fmla="*/ 0 h 18"/>
                  <a:gd name="T2" fmla="*/ 6 w 12"/>
                  <a:gd name="T3" fmla="*/ 11 h 18"/>
                  <a:gd name="T4" fmla="*/ 10 w 12"/>
                  <a:gd name="T5" fmla="*/ 14 h 18"/>
                  <a:gd name="T6" fmla="*/ 12 w 12"/>
                  <a:gd name="T7" fmla="*/ 18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8">
                    <a:moveTo>
                      <a:pt x="0" y="0"/>
                    </a:moveTo>
                    <a:lnTo>
                      <a:pt x="6" y="11"/>
                    </a:lnTo>
                    <a:lnTo>
                      <a:pt x="10" y="14"/>
                    </a:lnTo>
                    <a:lnTo>
                      <a:pt x="12" y="18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43" name="Freeform 1065">
                <a:extLst>
                  <a:ext uri="{FF2B5EF4-FFF2-40B4-BE49-F238E27FC236}">
                    <a16:creationId xmlns:a16="http://schemas.microsoft.com/office/drawing/2014/main" id="{172DA2CB-83CE-4A4E-9B24-55033C518C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6" y="3882"/>
                <a:ext cx="10" cy="5"/>
              </a:xfrm>
              <a:custGeom>
                <a:avLst/>
                <a:gdLst>
                  <a:gd name="T0" fmla="*/ 0 w 10"/>
                  <a:gd name="T1" fmla="*/ 0 h 5"/>
                  <a:gd name="T2" fmla="*/ 6 w 10"/>
                  <a:gd name="T3" fmla="*/ 4 h 5"/>
                  <a:gd name="T4" fmla="*/ 10 w 10"/>
                  <a:gd name="T5" fmla="*/ 5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5">
                    <a:moveTo>
                      <a:pt x="0" y="0"/>
                    </a:moveTo>
                    <a:lnTo>
                      <a:pt x="6" y="4"/>
                    </a:lnTo>
                    <a:lnTo>
                      <a:pt x="10" y="5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44" name="Freeform 1066">
                <a:extLst>
                  <a:ext uri="{FF2B5EF4-FFF2-40B4-BE49-F238E27FC236}">
                    <a16:creationId xmlns:a16="http://schemas.microsoft.com/office/drawing/2014/main" id="{6E4AF743-9730-4D56-8924-31229F7BA4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6" y="3882"/>
                <a:ext cx="11" cy="5"/>
              </a:xfrm>
              <a:custGeom>
                <a:avLst/>
                <a:gdLst>
                  <a:gd name="T0" fmla="*/ 0 w 11"/>
                  <a:gd name="T1" fmla="*/ 5 h 5"/>
                  <a:gd name="T2" fmla="*/ 5 w 11"/>
                  <a:gd name="T3" fmla="*/ 4 h 5"/>
                  <a:gd name="T4" fmla="*/ 11 w 11"/>
                  <a:gd name="T5" fmla="*/ 0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5">
                    <a:moveTo>
                      <a:pt x="0" y="5"/>
                    </a:moveTo>
                    <a:lnTo>
                      <a:pt x="5" y="4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45" name="Freeform 1067">
                <a:extLst>
                  <a:ext uri="{FF2B5EF4-FFF2-40B4-BE49-F238E27FC236}">
                    <a16:creationId xmlns:a16="http://schemas.microsoft.com/office/drawing/2014/main" id="{B0FF5004-3A05-4A2D-9492-D28C5A0A99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7" y="3864"/>
                <a:ext cx="11" cy="18"/>
              </a:xfrm>
              <a:custGeom>
                <a:avLst/>
                <a:gdLst>
                  <a:gd name="T0" fmla="*/ 0 w 11"/>
                  <a:gd name="T1" fmla="*/ 18 h 18"/>
                  <a:gd name="T2" fmla="*/ 2 w 11"/>
                  <a:gd name="T3" fmla="*/ 14 h 18"/>
                  <a:gd name="T4" fmla="*/ 6 w 11"/>
                  <a:gd name="T5" fmla="*/ 11 h 18"/>
                  <a:gd name="T6" fmla="*/ 11 w 11"/>
                  <a:gd name="T7" fmla="*/ 0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8">
                    <a:moveTo>
                      <a:pt x="0" y="18"/>
                    </a:moveTo>
                    <a:lnTo>
                      <a:pt x="2" y="14"/>
                    </a:lnTo>
                    <a:lnTo>
                      <a:pt x="6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46" name="Freeform 1068">
                <a:extLst>
                  <a:ext uri="{FF2B5EF4-FFF2-40B4-BE49-F238E27FC236}">
                    <a16:creationId xmlns:a16="http://schemas.microsoft.com/office/drawing/2014/main" id="{7E5B2301-9735-43DA-8CB0-8D33AA9EAE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8" y="3839"/>
                <a:ext cx="11" cy="25"/>
              </a:xfrm>
              <a:custGeom>
                <a:avLst/>
                <a:gdLst>
                  <a:gd name="T0" fmla="*/ 0 w 11"/>
                  <a:gd name="T1" fmla="*/ 25 h 25"/>
                  <a:gd name="T2" fmla="*/ 3 w 11"/>
                  <a:gd name="T3" fmla="*/ 20 h 25"/>
                  <a:gd name="T4" fmla="*/ 5 w 11"/>
                  <a:gd name="T5" fmla="*/ 13 h 25"/>
                  <a:gd name="T6" fmla="*/ 11 w 11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5">
                    <a:moveTo>
                      <a:pt x="0" y="25"/>
                    </a:moveTo>
                    <a:lnTo>
                      <a:pt x="3" y="20"/>
                    </a:lnTo>
                    <a:lnTo>
                      <a:pt x="5" y="1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47" name="Freeform 1069">
                <a:extLst>
                  <a:ext uri="{FF2B5EF4-FFF2-40B4-BE49-F238E27FC236}">
                    <a16:creationId xmlns:a16="http://schemas.microsoft.com/office/drawing/2014/main" id="{BA0F80C7-85D4-4564-B927-2561FE6C21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9" y="3815"/>
                <a:ext cx="11" cy="24"/>
              </a:xfrm>
              <a:custGeom>
                <a:avLst/>
                <a:gdLst>
                  <a:gd name="T0" fmla="*/ 0 w 11"/>
                  <a:gd name="T1" fmla="*/ 24 h 24"/>
                  <a:gd name="T2" fmla="*/ 5 w 11"/>
                  <a:gd name="T3" fmla="*/ 11 h 24"/>
                  <a:gd name="T4" fmla="*/ 11 w 11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4">
                    <a:moveTo>
                      <a:pt x="0" y="24"/>
                    </a:moveTo>
                    <a:lnTo>
                      <a:pt x="5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48" name="Freeform 1070">
                <a:extLst>
                  <a:ext uri="{FF2B5EF4-FFF2-40B4-BE49-F238E27FC236}">
                    <a16:creationId xmlns:a16="http://schemas.microsoft.com/office/drawing/2014/main" id="{299B6BE9-4B81-4489-95A1-268211DF40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0" y="3794"/>
                <a:ext cx="11" cy="21"/>
              </a:xfrm>
              <a:custGeom>
                <a:avLst/>
                <a:gdLst>
                  <a:gd name="T0" fmla="*/ 0 w 11"/>
                  <a:gd name="T1" fmla="*/ 21 h 21"/>
                  <a:gd name="T2" fmla="*/ 6 w 11"/>
                  <a:gd name="T3" fmla="*/ 9 h 21"/>
                  <a:gd name="T4" fmla="*/ 8 w 11"/>
                  <a:gd name="T5" fmla="*/ 5 h 21"/>
                  <a:gd name="T6" fmla="*/ 11 w 11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lnTo>
                      <a:pt x="6" y="9"/>
                    </a:lnTo>
                    <a:lnTo>
                      <a:pt x="8" y="5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49" name="Freeform 1071">
                <a:extLst>
                  <a:ext uri="{FF2B5EF4-FFF2-40B4-BE49-F238E27FC236}">
                    <a16:creationId xmlns:a16="http://schemas.microsoft.com/office/drawing/2014/main" id="{B74B8C15-0B98-4C71-B106-BC65934ECD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1" y="3785"/>
                <a:ext cx="10" cy="9"/>
              </a:xfrm>
              <a:custGeom>
                <a:avLst/>
                <a:gdLst>
                  <a:gd name="T0" fmla="*/ 0 w 10"/>
                  <a:gd name="T1" fmla="*/ 9 h 9"/>
                  <a:gd name="T2" fmla="*/ 4 w 10"/>
                  <a:gd name="T3" fmla="*/ 3 h 9"/>
                  <a:gd name="T4" fmla="*/ 10 w 10"/>
                  <a:gd name="T5" fmla="*/ 0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9">
                    <a:moveTo>
                      <a:pt x="0" y="9"/>
                    </a:moveTo>
                    <a:lnTo>
                      <a:pt x="4" y="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50" name="Freeform 1072">
                <a:extLst>
                  <a:ext uri="{FF2B5EF4-FFF2-40B4-BE49-F238E27FC236}">
                    <a16:creationId xmlns:a16="http://schemas.microsoft.com/office/drawing/2014/main" id="{E9EEECA6-69B1-4B29-A4EF-AD31E3A867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1" y="3785"/>
                <a:ext cx="12" cy="2"/>
              </a:xfrm>
              <a:custGeom>
                <a:avLst/>
                <a:gdLst>
                  <a:gd name="T0" fmla="*/ 0 w 12"/>
                  <a:gd name="T1" fmla="*/ 0 h 2"/>
                  <a:gd name="T2" fmla="*/ 6 w 12"/>
                  <a:gd name="T3" fmla="*/ 0 h 2"/>
                  <a:gd name="T4" fmla="*/ 12 w 12"/>
                  <a:gd name="T5" fmla="*/ 2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">
                    <a:moveTo>
                      <a:pt x="0" y="0"/>
                    </a:moveTo>
                    <a:lnTo>
                      <a:pt x="6" y="0"/>
                    </a:lnTo>
                    <a:lnTo>
                      <a:pt x="12" y="2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51" name="Freeform 1073">
                <a:extLst>
                  <a:ext uri="{FF2B5EF4-FFF2-40B4-BE49-F238E27FC236}">
                    <a16:creationId xmlns:a16="http://schemas.microsoft.com/office/drawing/2014/main" id="{59EEF876-E1DC-405A-80AE-9C5D235517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3" y="3787"/>
                <a:ext cx="10" cy="15"/>
              </a:xfrm>
              <a:custGeom>
                <a:avLst/>
                <a:gdLst>
                  <a:gd name="T0" fmla="*/ 0 w 10"/>
                  <a:gd name="T1" fmla="*/ 0 h 15"/>
                  <a:gd name="T2" fmla="*/ 2 w 10"/>
                  <a:gd name="T3" fmla="*/ 2 h 15"/>
                  <a:gd name="T4" fmla="*/ 5 w 10"/>
                  <a:gd name="T5" fmla="*/ 6 h 15"/>
                  <a:gd name="T6" fmla="*/ 10 w 10"/>
                  <a:gd name="T7" fmla="*/ 15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5">
                    <a:moveTo>
                      <a:pt x="0" y="0"/>
                    </a:moveTo>
                    <a:lnTo>
                      <a:pt x="2" y="2"/>
                    </a:lnTo>
                    <a:lnTo>
                      <a:pt x="5" y="6"/>
                    </a:lnTo>
                    <a:lnTo>
                      <a:pt x="10" y="15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52" name="Freeform 1074">
                <a:extLst>
                  <a:ext uri="{FF2B5EF4-FFF2-40B4-BE49-F238E27FC236}">
                    <a16:creationId xmlns:a16="http://schemas.microsoft.com/office/drawing/2014/main" id="{CB2CB65A-6109-4FCE-9828-AF04CCAC0C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3" y="3802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5 w 10"/>
                  <a:gd name="T3" fmla="*/ 10 h 23"/>
                  <a:gd name="T4" fmla="*/ 10 w 10"/>
                  <a:gd name="T5" fmla="*/ 23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5" y="10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53" name="Freeform 1075">
                <a:extLst>
                  <a:ext uri="{FF2B5EF4-FFF2-40B4-BE49-F238E27FC236}">
                    <a16:creationId xmlns:a16="http://schemas.microsoft.com/office/drawing/2014/main" id="{77E894C5-7D5E-4AFF-988B-B8270EE954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3" y="3825"/>
                <a:ext cx="12" cy="26"/>
              </a:xfrm>
              <a:custGeom>
                <a:avLst/>
                <a:gdLst>
                  <a:gd name="T0" fmla="*/ 0 w 12"/>
                  <a:gd name="T1" fmla="*/ 0 h 26"/>
                  <a:gd name="T2" fmla="*/ 6 w 12"/>
                  <a:gd name="T3" fmla="*/ 13 h 26"/>
                  <a:gd name="T4" fmla="*/ 12 w 12"/>
                  <a:gd name="T5" fmla="*/ 26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6">
                    <a:moveTo>
                      <a:pt x="0" y="0"/>
                    </a:moveTo>
                    <a:lnTo>
                      <a:pt x="6" y="13"/>
                    </a:lnTo>
                    <a:lnTo>
                      <a:pt x="12" y="26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54" name="Freeform 1076">
                <a:extLst>
                  <a:ext uri="{FF2B5EF4-FFF2-40B4-BE49-F238E27FC236}">
                    <a16:creationId xmlns:a16="http://schemas.microsoft.com/office/drawing/2014/main" id="{A990303F-C38B-42C1-886D-D46EA6D42B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5" y="3851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6 w 10"/>
                  <a:gd name="T3" fmla="*/ 12 h 23"/>
                  <a:gd name="T4" fmla="*/ 8 w 10"/>
                  <a:gd name="T5" fmla="*/ 18 h 23"/>
                  <a:gd name="T6" fmla="*/ 10 w 10"/>
                  <a:gd name="T7" fmla="*/ 23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6" y="12"/>
                    </a:lnTo>
                    <a:lnTo>
                      <a:pt x="8" y="18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55" name="Freeform 1077">
                <a:extLst>
                  <a:ext uri="{FF2B5EF4-FFF2-40B4-BE49-F238E27FC236}">
                    <a16:creationId xmlns:a16="http://schemas.microsoft.com/office/drawing/2014/main" id="{FD85D2F2-59AB-4DB5-8936-DFEF02CA5C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5" y="3874"/>
                <a:ext cx="11" cy="12"/>
              </a:xfrm>
              <a:custGeom>
                <a:avLst/>
                <a:gdLst>
                  <a:gd name="T0" fmla="*/ 0 w 11"/>
                  <a:gd name="T1" fmla="*/ 0 h 12"/>
                  <a:gd name="T2" fmla="*/ 5 w 11"/>
                  <a:gd name="T3" fmla="*/ 8 h 12"/>
                  <a:gd name="T4" fmla="*/ 8 w 11"/>
                  <a:gd name="T5" fmla="*/ 10 h 12"/>
                  <a:gd name="T6" fmla="*/ 11 w 11"/>
                  <a:gd name="T7" fmla="*/ 12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2">
                    <a:moveTo>
                      <a:pt x="0" y="0"/>
                    </a:moveTo>
                    <a:lnTo>
                      <a:pt x="5" y="8"/>
                    </a:lnTo>
                    <a:lnTo>
                      <a:pt x="8" y="10"/>
                    </a:lnTo>
                    <a:lnTo>
                      <a:pt x="11" y="12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56" name="Freeform 1078">
                <a:extLst>
                  <a:ext uri="{FF2B5EF4-FFF2-40B4-BE49-F238E27FC236}">
                    <a16:creationId xmlns:a16="http://schemas.microsoft.com/office/drawing/2014/main" id="{CBC13A7A-C456-4AF3-A8EA-67F5F000C4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6" y="3886"/>
                <a:ext cx="11" cy="1"/>
              </a:xfrm>
              <a:custGeom>
                <a:avLst/>
                <a:gdLst>
                  <a:gd name="T0" fmla="*/ 0 w 11"/>
                  <a:gd name="T1" fmla="*/ 0 h 1"/>
                  <a:gd name="T2" fmla="*/ 6 w 11"/>
                  <a:gd name="T3" fmla="*/ 1 h 1"/>
                  <a:gd name="T4" fmla="*/ 11 w 11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">
                    <a:moveTo>
                      <a:pt x="0" y="0"/>
                    </a:moveTo>
                    <a:lnTo>
                      <a:pt x="6" y="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57" name="Freeform 1079">
                <a:extLst>
                  <a:ext uri="{FF2B5EF4-FFF2-40B4-BE49-F238E27FC236}">
                    <a16:creationId xmlns:a16="http://schemas.microsoft.com/office/drawing/2014/main" id="{087ACBCE-F6F3-425D-A8B3-88AC93A7B7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7" y="3875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3 w 11"/>
                  <a:gd name="T3" fmla="*/ 9 h 11"/>
                  <a:gd name="T4" fmla="*/ 5 w 11"/>
                  <a:gd name="T5" fmla="*/ 7 h 11"/>
                  <a:gd name="T6" fmla="*/ 11 w 11"/>
                  <a:gd name="T7" fmla="*/ 0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1">
                    <a:moveTo>
                      <a:pt x="0" y="11"/>
                    </a:moveTo>
                    <a:lnTo>
                      <a:pt x="3" y="9"/>
                    </a:lnTo>
                    <a:lnTo>
                      <a:pt x="5" y="7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58" name="Freeform 1080">
                <a:extLst>
                  <a:ext uri="{FF2B5EF4-FFF2-40B4-BE49-F238E27FC236}">
                    <a16:creationId xmlns:a16="http://schemas.microsoft.com/office/drawing/2014/main" id="{BFF255B1-36A5-4842-B9CF-407835EE7D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8" y="3854"/>
                <a:ext cx="11" cy="21"/>
              </a:xfrm>
              <a:custGeom>
                <a:avLst/>
                <a:gdLst>
                  <a:gd name="T0" fmla="*/ 0 w 11"/>
                  <a:gd name="T1" fmla="*/ 21 h 21"/>
                  <a:gd name="T2" fmla="*/ 2 w 11"/>
                  <a:gd name="T3" fmla="*/ 16 h 21"/>
                  <a:gd name="T4" fmla="*/ 5 w 11"/>
                  <a:gd name="T5" fmla="*/ 11 h 21"/>
                  <a:gd name="T6" fmla="*/ 11 w 11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lnTo>
                      <a:pt x="2" y="16"/>
                    </a:lnTo>
                    <a:lnTo>
                      <a:pt x="5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59" name="Freeform 1081">
                <a:extLst>
                  <a:ext uri="{FF2B5EF4-FFF2-40B4-BE49-F238E27FC236}">
                    <a16:creationId xmlns:a16="http://schemas.microsoft.com/office/drawing/2014/main" id="{DA1BFD4D-4D9E-428A-9B28-7D8B7C4400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9" y="3829"/>
                <a:ext cx="11" cy="25"/>
              </a:xfrm>
              <a:custGeom>
                <a:avLst/>
                <a:gdLst>
                  <a:gd name="T0" fmla="*/ 0 w 11"/>
                  <a:gd name="T1" fmla="*/ 25 h 25"/>
                  <a:gd name="T2" fmla="*/ 6 w 11"/>
                  <a:gd name="T3" fmla="*/ 12 h 25"/>
                  <a:gd name="T4" fmla="*/ 11 w 11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5">
                    <a:moveTo>
                      <a:pt x="0" y="25"/>
                    </a:moveTo>
                    <a:lnTo>
                      <a:pt x="6" y="12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60" name="Freeform 1082">
                <a:extLst>
                  <a:ext uri="{FF2B5EF4-FFF2-40B4-BE49-F238E27FC236}">
                    <a16:creationId xmlns:a16="http://schemas.microsoft.com/office/drawing/2014/main" id="{9D0943FA-7376-417B-B033-6C1D44AE20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0" y="3804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4 w 10"/>
                  <a:gd name="T3" fmla="*/ 12 h 25"/>
                  <a:gd name="T4" fmla="*/ 8 w 10"/>
                  <a:gd name="T5" fmla="*/ 6 h 25"/>
                  <a:gd name="T6" fmla="*/ 10 w 10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4" y="12"/>
                    </a:lnTo>
                    <a:lnTo>
                      <a:pt x="8" y="6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61" name="Freeform 1083">
                <a:extLst>
                  <a:ext uri="{FF2B5EF4-FFF2-40B4-BE49-F238E27FC236}">
                    <a16:creationId xmlns:a16="http://schemas.microsoft.com/office/drawing/2014/main" id="{60E917B3-D3C3-46B0-9036-ABA0047380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0" y="3788"/>
                <a:ext cx="12" cy="16"/>
              </a:xfrm>
              <a:custGeom>
                <a:avLst/>
                <a:gdLst>
                  <a:gd name="T0" fmla="*/ 0 w 12"/>
                  <a:gd name="T1" fmla="*/ 16 h 16"/>
                  <a:gd name="T2" fmla="*/ 6 w 12"/>
                  <a:gd name="T3" fmla="*/ 7 h 16"/>
                  <a:gd name="T4" fmla="*/ 9 w 12"/>
                  <a:gd name="T5" fmla="*/ 4 h 16"/>
                  <a:gd name="T6" fmla="*/ 12 w 12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6">
                    <a:moveTo>
                      <a:pt x="0" y="16"/>
                    </a:moveTo>
                    <a:lnTo>
                      <a:pt x="6" y="7"/>
                    </a:lnTo>
                    <a:lnTo>
                      <a:pt x="9" y="4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62" name="Freeform 1084">
                <a:extLst>
                  <a:ext uri="{FF2B5EF4-FFF2-40B4-BE49-F238E27FC236}">
                    <a16:creationId xmlns:a16="http://schemas.microsoft.com/office/drawing/2014/main" id="{B724C57F-6FAC-4DD0-865E-34906AD4F8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2" y="3785"/>
                <a:ext cx="10" cy="3"/>
              </a:xfrm>
              <a:custGeom>
                <a:avLst/>
                <a:gdLst>
                  <a:gd name="T0" fmla="*/ 0 w 10"/>
                  <a:gd name="T1" fmla="*/ 3 h 3"/>
                  <a:gd name="T2" fmla="*/ 5 w 10"/>
                  <a:gd name="T3" fmla="*/ 0 h 3"/>
                  <a:gd name="T4" fmla="*/ 10 w 10"/>
                  <a:gd name="T5" fmla="*/ 0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3">
                    <a:moveTo>
                      <a:pt x="0" y="3"/>
                    </a:moveTo>
                    <a:lnTo>
                      <a:pt x="5" y="0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63" name="Freeform 1085">
                <a:extLst>
                  <a:ext uri="{FF2B5EF4-FFF2-40B4-BE49-F238E27FC236}">
                    <a16:creationId xmlns:a16="http://schemas.microsoft.com/office/drawing/2014/main" id="{ADCCB00A-2524-4BBB-83E0-9D09B14A63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2" y="3785"/>
                <a:ext cx="10" cy="8"/>
              </a:xfrm>
              <a:custGeom>
                <a:avLst/>
                <a:gdLst>
                  <a:gd name="T0" fmla="*/ 0 w 10"/>
                  <a:gd name="T1" fmla="*/ 0 h 8"/>
                  <a:gd name="T2" fmla="*/ 5 w 10"/>
                  <a:gd name="T3" fmla="*/ 2 h 8"/>
                  <a:gd name="T4" fmla="*/ 10 w 10"/>
                  <a:gd name="T5" fmla="*/ 8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8">
                    <a:moveTo>
                      <a:pt x="0" y="0"/>
                    </a:moveTo>
                    <a:lnTo>
                      <a:pt x="5" y="2"/>
                    </a:lnTo>
                    <a:lnTo>
                      <a:pt x="10" y="8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64" name="Freeform 1086">
                <a:extLst>
                  <a:ext uri="{FF2B5EF4-FFF2-40B4-BE49-F238E27FC236}">
                    <a16:creationId xmlns:a16="http://schemas.microsoft.com/office/drawing/2014/main" id="{C03F04AB-B3C6-434C-8FE2-F3DD7D8CF8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2" y="3793"/>
                <a:ext cx="12" cy="18"/>
              </a:xfrm>
              <a:custGeom>
                <a:avLst/>
                <a:gdLst>
                  <a:gd name="T0" fmla="*/ 0 w 12"/>
                  <a:gd name="T1" fmla="*/ 0 h 18"/>
                  <a:gd name="T2" fmla="*/ 3 w 12"/>
                  <a:gd name="T3" fmla="*/ 3 h 18"/>
                  <a:gd name="T4" fmla="*/ 6 w 12"/>
                  <a:gd name="T5" fmla="*/ 8 h 18"/>
                  <a:gd name="T6" fmla="*/ 12 w 12"/>
                  <a:gd name="T7" fmla="*/ 18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8">
                    <a:moveTo>
                      <a:pt x="0" y="0"/>
                    </a:moveTo>
                    <a:lnTo>
                      <a:pt x="3" y="3"/>
                    </a:lnTo>
                    <a:lnTo>
                      <a:pt x="6" y="8"/>
                    </a:lnTo>
                    <a:lnTo>
                      <a:pt x="12" y="18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65" name="Freeform 1087">
                <a:extLst>
                  <a:ext uri="{FF2B5EF4-FFF2-40B4-BE49-F238E27FC236}">
                    <a16:creationId xmlns:a16="http://schemas.microsoft.com/office/drawing/2014/main" id="{E3D8522B-9887-40A6-9054-B4292433D6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4" y="3811"/>
                <a:ext cx="10" cy="26"/>
              </a:xfrm>
              <a:custGeom>
                <a:avLst/>
                <a:gdLst>
                  <a:gd name="T0" fmla="*/ 0 w 10"/>
                  <a:gd name="T1" fmla="*/ 0 h 26"/>
                  <a:gd name="T2" fmla="*/ 2 w 10"/>
                  <a:gd name="T3" fmla="*/ 6 h 26"/>
                  <a:gd name="T4" fmla="*/ 5 w 10"/>
                  <a:gd name="T5" fmla="*/ 13 h 26"/>
                  <a:gd name="T6" fmla="*/ 10 w 10"/>
                  <a:gd name="T7" fmla="*/ 26 h 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6">
                    <a:moveTo>
                      <a:pt x="0" y="0"/>
                    </a:moveTo>
                    <a:lnTo>
                      <a:pt x="2" y="6"/>
                    </a:lnTo>
                    <a:lnTo>
                      <a:pt x="5" y="13"/>
                    </a:lnTo>
                    <a:lnTo>
                      <a:pt x="10" y="26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66" name="Freeform 1088">
                <a:extLst>
                  <a:ext uri="{FF2B5EF4-FFF2-40B4-BE49-F238E27FC236}">
                    <a16:creationId xmlns:a16="http://schemas.microsoft.com/office/drawing/2014/main" id="{FC0ED53C-EB66-4822-8360-28BEED032D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4" y="3837"/>
                <a:ext cx="12" cy="24"/>
              </a:xfrm>
              <a:custGeom>
                <a:avLst/>
                <a:gdLst>
                  <a:gd name="T0" fmla="*/ 0 w 12"/>
                  <a:gd name="T1" fmla="*/ 0 h 24"/>
                  <a:gd name="T2" fmla="*/ 6 w 12"/>
                  <a:gd name="T3" fmla="*/ 12 h 24"/>
                  <a:gd name="T4" fmla="*/ 12 w 12"/>
                  <a:gd name="T5" fmla="*/ 24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4">
                    <a:moveTo>
                      <a:pt x="0" y="0"/>
                    </a:moveTo>
                    <a:lnTo>
                      <a:pt x="6" y="12"/>
                    </a:lnTo>
                    <a:lnTo>
                      <a:pt x="12" y="24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67" name="Freeform 1089">
                <a:extLst>
                  <a:ext uri="{FF2B5EF4-FFF2-40B4-BE49-F238E27FC236}">
                    <a16:creationId xmlns:a16="http://schemas.microsoft.com/office/drawing/2014/main" id="{8712833C-02E4-4BC0-BCBF-6B3D9978DD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6" y="3861"/>
                <a:ext cx="10" cy="19"/>
              </a:xfrm>
              <a:custGeom>
                <a:avLst/>
                <a:gdLst>
                  <a:gd name="T0" fmla="*/ 0 w 10"/>
                  <a:gd name="T1" fmla="*/ 0 h 19"/>
                  <a:gd name="T2" fmla="*/ 6 w 10"/>
                  <a:gd name="T3" fmla="*/ 10 h 19"/>
                  <a:gd name="T4" fmla="*/ 8 w 10"/>
                  <a:gd name="T5" fmla="*/ 16 h 19"/>
                  <a:gd name="T6" fmla="*/ 10 w 10"/>
                  <a:gd name="T7" fmla="*/ 19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9">
                    <a:moveTo>
                      <a:pt x="0" y="0"/>
                    </a:moveTo>
                    <a:lnTo>
                      <a:pt x="6" y="10"/>
                    </a:lnTo>
                    <a:lnTo>
                      <a:pt x="8" y="16"/>
                    </a:lnTo>
                    <a:lnTo>
                      <a:pt x="10" y="19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68" name="Freeform 1090">
                <a:extLst>
                  <a:ext uri="{FF2B5EF4-FFF2-40B4-BE49-F238E27FC236}">
                    <a16:creationId xmlns:a16="http://schemas.microsoft.com/office/drawing/2014/main" id="{46218873-EF90-4B6C-9CAB-7BEB2CFBDE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6" y="3880"/>
                <a:ext cx="11" cy="7"/>
              </a:xfrm>
              <a:custGeom>
                <a:avLst/>
                <a:gdLst>
                  <a:gd name="T0" fmla="*/ 0 w 11"/>
                  <a:gd name="T1" fmla="*/ 0 h 7"/>
                  <a:gd name="T2" fmla="*/ 5 w 11"/>
                  <a:gd name="T3" fmla="*/ 5 h 7"/>
                  <a:gd name="T4" fmla="*/ 11 w 11"/>
                  <a:gd name="T5" fmla="*/ 7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7">
                    <a:moveTo>
                      <a:pt x="0" y="0"/>
                    </a:moveTo>
                    <a:lnTo>
                      <a:pt x="5" y="5"/>
                    </a:lnTo>
                    <a:lnTo>
                      <a:pt x="11" y="7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69" name="Freeform 1091">
                <a:extLst>
                  <a:ext uri="{FF2B5EF4-FFF2-40B4-BE49-F238E27FC236}">
                    <a16:creationId xmlns:a16="http://schemas.microsoft.com/office/drawing/2014/main" id="{18226B8E-F6E2-46BF-9282-B5DD409E54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7" y="3883"/>
                <a:ext cx="11" cy="4"/>
              </a:xfrm>
              <a:custGeom>
                <a:avLst/>
                <a:gdLst>
                  <a:gd name="T0" fmla="*/ 0 w 11"/>
                  <a:gd name="T1" fmla="*/ 4 h 4"/>
                  <a:gd name="T2" fmla="*/ 5 w 11"/>
                  <a:gd name="T3" fmla="*/ 3 h 4"/>
                  <a:gd name="T4" fmla="*/ 11 w 11"/>
                  <a:gd name="T5" fmla="*/ 0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4">
                    <a:moveTo>
                      <a:pt x="0" y="4"/>
                    </a:moveTo>
                    <a:lnTo>
                      <a:pt x="5" y="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70" name="Freeform 1092">
                <a:extLst>
                  <a:ext uri="{FF2B5EF4-FFF2-40B4-BE49-F238E27FC236}">
                    <a16:creationId xmlns:a16="http://schemas.microsoft.com/office/drawing/2014/main" id="{8D0BDD1A-9B18-4DC5-864C-65BF020502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8" y="3867"/>
                <a:ext cx="11" cy="16"/>
              </a:xfrm>
              <a:custGeom>
                <a:avLst/>
                <a:gdLst>
                  <a:gd name="T0" fmla="*/ 0 w 11"/>
                  <a:gd name="T1" fmla="*/ 16 h 16"/>
                  <a:gd name="T2" fmla="*/ 3 w 11"/>
                  <a:gd name="T3" fmla="*/ 12 h 16"/>
                  <a:gd name="T4" fmla="*/ 6 w 11"/>
                  <a:gd name="T5" fmla="*/ 9 h 16"/>
                  <a:gd name="T6" fmla="*/ 11 w 11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6">
                    <a:moveTo>
                      <a:pt x="0" y="16"/>
                    </a:moveTo>
                    <a:lnTo>
                      <a:pt x="3" y="12"/>
                    </a:lnTo>
                    <a:lnTo>
                      <a:pt x="6" y="9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71" name="Freeform 1093">
                <a:extLst>
                  <a:ext uri="{FF2B5EF4-FFF2-40B4-BE49-F238E27FC236}">
                    <a16:creationId xmlns:a16="http://schemas.microsoft.com/office/drawing/2014/main" id="{80DD7060-5D43-462A-8EF0-FB554C6CEB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9" y="3842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2 w 10"/>
                  <a:gd name="T3" fmla="*/ 19 h 25"/>
                  <a:gd name="T4" fmla="*/ 4 w 10"/>
                  <a:gd name="T5" fmla="*/ 13 h 25"/>
                  <a:gd name="T6" fmla="*/ 10 w 10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2" y="19"/>
                    </a:lnTo>
                    <a:lnTo>
                      <a:pt x="4" y="1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72" name="Freeform 1094">
                <a:extLst>
                  <a:ext uri="{FF2B5EF4-FFF2-40B4-BE49-F238E27FC236}">
                    <a16:creationId xmlns:a16="http://schemas.microsoft.com/office/drawing/2014/main" id="{563B1F30-8B77-49B9-9F5E-039FDEBBCC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9" y="3817"/>
                <a:ext cx="12" cy="25"/>
              </a:xfrm>
              <a:custGeom>
                <a:avLst/>
                <a:gdLst>
                  <a:gd name="T0" fmla="*/ 0 w 12"/>
                  <a:gd name="T1" fmla="*/ 25 h 25"/>
                  <a:gd name="T2" fmla="*/ 6 w 12"/>
                  <a:gd name="T3" fmla="*/ 13 h 25"/>
                  <a:gd name="T4" fmla="*/ 12 w 12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5">
                    <a:moveTo>
                      <a:pt x="0" y="25"/>
                    </a:moveTo>
                    <a:lnTo>
                      <a:pt x="6" y="1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73" name="Freeform 1095">
                <a:extLst>
                  <a:ext uri="{FF2B5EF4-FFF2-40B4-BE49-F238E27FC236}">
                    <a16:creationId xmlns:a16="http://schemas.microsoft.com/office/drawing/2014/main" id="{4A42DF12-325E-47D6-B00C-DD37B02969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1" y="3796"/>
                <a:ext cx="10" cy="21"/>
              </a:xfrm>
              <a:custGeom>
                <a:avLst/>
                <a:gdLst>
                  <a:gd name="T0" fmla="*/ 0 w 10"/>
                  <a:gd name="T1" fmla="*/ 21 h 21"/>
                  <a:gd name="T2" fmla="*/ 5 w 10"/>
                  <a:gd name="T3" fmla="*/ 10 h 21"/>
                  <a:gd name="T4" fmla="*/ 8 w 10"/>
                  <a:gd name="T5" fmla="*/ 5 h 21"/>
                  <a:gd name="T6" fmla="*/ 10 w 10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1">
                    <a:moveTo>
                      <a:pt x="0" y="21"/>
                    </a:moveTo>
                    <a:lnTo>
                      <a:pt x="5" y="10"/>
                    </a:lnTo>
                    <a:lnTo>
                      <a:pt x="8" y="5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74" name="Freeform 1096">
                <a:extLst>
                  <a:ext uri="{FF2B5EF4-FFF2-40B4-BE49-F238E27FC236}">
                    <a16:creationId xmlns:a16="http://schemas.microsoft.com/office/drawing/2014/main" id="{AC9FF452-F15A-49AD-8873-CFA1EEDF79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1" y="3785"/>
                <a:ext cx="10" cy="11"/>
              </a:xfrm>
              <a:custGeom>
                <a:avLst/>
                <a:gdLst>
                  <a:gd name="T0" fmla="*/ 0 w 10"/>
                  <a:gd name="T1" fmla="*/ 11 h 11"/>
                  <a:gd name="T2" fmla="*/ 5 w 10"/>
                  <a:gd name="T3" fmla="*/ 4 h 11"/>
                  <a:gd name="T4" fmla="*/ 8 w 10"/>
                  <a:gd name="T5" fmla="*/ 2 h 11"/>
                  <a:gd name="T6" fmla="*/ 10 w 10"/>
                  <a:gd name="T7" fmla="*/ 0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1">
                    <a:moveTo>
                      <a:pt x="0" y="11"/>
                    </a:moveTo>
                    <a:lnTo>
                      <a:pt x="5" y="4"/>
                    </a:lnTo>
                    <a:lnTo>
                      <a:pt x="8" y="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75" name="Freeform 1097">
                <a:extLst>
                  <a:ext uri="{FF2B5EF4-FFF2-40B4-BE49-F238E27FC236}">
                    <a16:creationId xmlns:a16="http://schemas.microsoft.com/office/drawing/2014/main" id="{190386F5-F398-4BAC-BB34-031B93F849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1" y="3784"/>
                <a:ext cx="12" cy="2"/>
              </a:xfrm>
              <a:custGeom>
                <a:avLst/>
                <a:gdLst>
                  <a:gd name="T0" fmla="*/ 0 w 12"/>
                  <a:gd name="T1" fmla="*/ 1 h 2"/>
                  <a:gd name="T2" fmla="*/ 6 w 12"/>
                  <a:gd name="T3" fmla="*/ 0 h 2"/>
                  <a:gd name="T4" fmla="*/ 12 w 12"/>
                  <a:gd name="T5" fmla="*/ 2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">
                    <a:moveTo>
                      <a:pt x="0" y="1"/>
                    </a:moveTo>
                    <a:lnTo>
                      <a:pt x="6" y="0"/>
                    </a:lnTo>
                    <a:lnTo>
                      <a:pt x="12" y="2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76" name="Freeform 1098">
                <a:extLst>
                  <a:ext uri="{FF2B5EF4-FFF2-40B4-BE49-F238E27FC236}">
                    <a16:creationId xmlns:a16="http://schemas.microsoft.com/office/drawing/2014/main" id="{DAB3497D-1985-4369-9AF4-986227010F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3" y="3786"/>
                <a:ext cx="10" cy="14"/>
              </a:xfrm>
              <a:custGeom>
                <a:avLst/>
                <a:gdLst>
                  <a:gd name="T0" fmla="*/ 0 w 10"/>
                  <a:gd name="T1" fmla="*/ 0 h 14"/>
                  <a:gd name="T2" fmla="*/ 2 w 10"/>
                  <a:gd name="T3" fmla="*/ 2 h 14"/>
                  <a:gd name="T4" fmla="*/ 5 w 10"/>
                  <a:gd name="T5" fmla="*/ 6 h 14"/>
                  <a:gd name="T6" fmla="*/ 10 w 10"/>
                  <a:gd name="T7" fmla="*/ 14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4">
                    <a:moveTo>
                      <a:pt x="0" y="0"/>
                    </a:moveTo>
                    <a:lnTo>
                      <a:pt x="2" y="2"/>
                    </a:lnTo>
                    <a:lnTo>
                      <a:pt x="5" y="6"/>
                    </a:lnTo>
                    <a:lnTo>
                      <a:pt x="10" y="14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77" name="Freeform 1099">
                <a:extLst>
                  <a:ext uri="{FF2B5EF4-FFF2-40B4-BE49-F238E27FC236}">
                    <a16:creationId xmlns:a16="http://schemas.microsoft.com/office/drawing/2014/main" id="{28D00BE8-8653-4770-90B9-3EF535366C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3" y="3800"/>
                <a:ext cx="12" cy="22"/>
              </a:xfrm>
              <a:custGeom>
                <a:avLst/>
                <a:gdLst>
                  <a:gd name="T0" fmla="*/ 0 w 12"/>
                  <a:gd name="T1" fmla="*/ 0 h 22"/>
                  <a:gd name="T2" fmla="*/ 6 w 12"/>
                  <a:gd name="T3" fmla="*/ 10 h 22"/>
                  <a:gd name="T4" fmla="*/ 12 w 12"/>
                  <a:gd name="T5" fmla="*/ 22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2">
                    <a:moveTo>
                      <a:pt x="0" y="0"/>
                    </a:moveTo>
                    <a:lnTo>
                      <a:pt x="6" y="10"/>
                    </a:lnTo>
                    <a:lnTo>
                      <a:pt x="12" y="22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78" name="Freeform 1100">
                <a:extLst>
                  <a:ext uri="{FF2B5EF4-FFF2-40B4-BE49-F238E27FC236}">
                    <a16:creationId xmlns:a16="http://schemas.microsoft.com/office/drawing/2014/main" id="{C7C91991-F02B-4226-BC2E-959290D5EF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5" y="3822"/>
                <a:ext cx="10" cy="26"/>
              </a:xfrm>
              <a:custGeom>
                <a:avLst/>
                <a:gdLst>
                  <a:gd name="T0" fmla="*/ 0 w 10"/>
                  <a:gd name="T1" fmla="*/ 0 h 26"/>
                  <a:gd name="T2" fmla="*/ 6 w 10"/>
                  <a:gd name="T3" fmla="*/ 12 h 26"/>
                  <a:gd name="T4" fmla="*/ 10 w 10"/>
                  <a:gd name="T5" fmla="*/ 26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6">
                    <a:moveTo>
                      <a:pt x="0" y="0"/>
                    </a:moveTo>
                    <a:lnTo>
                      <a:pt x="6" y="12"/>
                    </a:lnTo>
                    <a:lnTo>
                      <a:pt x="10" y="26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79" name="Freeform 1101">
                <a:extLst>
                  <a:ext uri="{FF2B5EF4-FFF2-40B4-BE49-F238E27FC236}">
                    <a16:creationId xmlns:a16="http://schemas.microsoft.com/office/drawing/2014/main" id="{A32B503B-5CBE-433E-AE4C-F793092E51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5" y="3848"/>
                <a:ext cx="11" cy="22"/>
              </a:xfrm>
              <a:custGeom>
                <a:avLst/>
                <a:gdLst>
                  <a:gd name="T0" fmla="*/ 0 w 11"/>
                  <a:gd name="T1" fmla="*/ 0 h 22"/>
                  <a:gd name="T2" fmla="*/ 5 w 11"/>
                  <a:gd name="T3" fmla="*/ 12 h 22"/>
                  <a:gd name="T4" fmla="*/ 11 w 11"/>
                  <a:gd name="T5" fmla="*/ 22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2">
                    <a:moveTo>
                      <a:pt x="0" y="0"/>
                    </a:moveTo>
                    <a:lnTo>
                      <a:pt x="5" y="12"/>
                    </a:lnTo>
                    <a:lnTo>
                      <a:pt x="11" y="22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80" name="Freeform 1102">
                <a:extLst>
                  <a:ext uri="{FF2B5EF4-FFF2-40B4-BE49-F238E27FC236}">
                    <a16:creationId xmlns:a16="http://schemas.microsoft.com/office/drawing/2014/main" id="{F4326B0A-6E97-4622-9EA6-760B08259D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6" y="3870"/>
                <a:ext cx="11" cy="15"/>
              </a:xfrm>
              <a:custGeom>
                <a:avLst/>
                <a:gdLst>
                  <a:gd name="T0" fmla="*/ 0 w 11"/>
                  <a:gd name="T1" fmla="*/ 0 h 15"/>
                  <a:gd name="T2" fmla="*/ 5 w 11"/>
                  <a:gd name="T3" fmla="*/ 9 h 15"/>
                  <a:gd name="T4" fmla="*/ 9 w 11"/>
                  <a:gd name="T5" fmla="*/ 13 h 15"/>
                  <a:gd name="T6" fmla="*/ 11 w 11"/>
                  <a:gd name="T7" fmla="*/ 15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5">
                    <a:moveTo>
                      <a:pt x="0" y="0"/>
                    </a:moveTo>
                    <a:lnTo>
                      <a:pt x="5" y="9"/>
                    </a:lnTo>
                    <a:lnTo>
                      <a:pt x="9" y="13"/>
                    </a:lnTo>
                    <a:lnTo>
                      <a:pt x="11" y="15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81" name="Freeform 1103">
                <a:extLst>
                  <a:ext uri="{FF2B5EF4-FFF2-40B4-BE49-F238E27FC236}">
                    <a16:creationId xmlns:a16="http://schemas.microsoft.com/office/drawing/2014/main" id="{161F086F-EDBF-4D7A-9503-09102BC4E5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7" y="3885"/>
                <a:ext cx="11" cy="2"/>
              </a:xfrm>
              <a:custGeom>
                <a:avLst/>
                <a:gdLst>
                  <a:gd name="T0" fmla="*/ 0 w 11"/>
                  <a:gd name="T1" fmla="*/ 0 h 2"/>
                  <a:gd name="T2" fmla="*/ 6 w 11"/>
                  <a:gd name="T3" fmla="*/ 2 h 2"/>
                  <a:gd name="T4" fmla="*/ 11 w 11"/>
                  <a:gd name="T5" fmla="*/ 2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">
                    <a:moveTo>
                      <a:pt x="0" y="0"/>
                    </a:moveTo>
                    <a:lnTo>
                      <a:pt x="6" y="2"/>
                    </a:lnTo>
                    <a:lnTo>
                      <a:pt x="11" y="2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82" name="Freeform 1104">
                <a:extLst>
                  <a:ext uri="{FF2B5EF4-FFF2-40B4-BE49-F238E27FC236}">
                    <a16:creationId xmlns:a16="http://schemas.microsoft.com/office/drawing/2014/main" id="{60326259-3ED5-4CA6-8C83-0061FC154A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8" y="3877"/>
                <a:ext cx="10" cy="10"/>
              </a:xfrm>
              <a:custGeom>
                <a:avLst/>
                <a:gdLst>
                  <a:gd name="T0" fmla="*/ 0 w 10"/>
                  <a:gd name="T1" fmla="*/ 10 h 10"/>
                  <a:gd name="T2" fmla="*/ 2 w 10"/>
                  <a:gd name="T3" fmla="*/ 9 h 10"/>
                  <a:gd name="T4" fmla="*/ 4 w 10"/>
                  <a:gd name="T5" fmla="*/ 7 h 10"/>
                  <a:gd name="T6" fmla="*/ 10 w 10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2" y="9"/>
                    </a:lnTo>
                    <a:lnTo>
                      <a:pt x="4" y="7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83" name="Freeform 1105">
                <a:extLst>
                  <a:ext uri="{FF2B5EF4-FFF2-40B4-BE49-F238E27FC236}">
                    <a16:creationId xmlns:a16="http://schemas.microsoft.com/office/drawing/2014/main" id="{60E6E024-AC69-499F-9748-2487767813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8" y="3857"/>
                <a:ext cx="12" cy="20"/>
              </a:xfrm>
              <a:custGeom>
                <a:avLst/>
                <a:gdLst>
                  <a:gd name="T0" fmla="*/ 0 w 12"/>
                  <a:gd name="T1" fmla="*/ 20 h 20"/>
                  <a:gd name="T2" fmla="*/ 6 w 12"/>
                  <a:gd name="T3" fmla="*/ 11 h 20"/>
                  <a:gd name="T4" fmla="*/ 12 w 12"/>
                  <a:gd name="T5" fmla="*/ 0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0">
                    <a:moveTo>
                      <a:pt x="0" y="20"/>
                    </a:moveTo>
                    <a:lnTo>
                      <a:pt x="6" y="11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84" name="Freeform 1106">
                <a:extLst>
                  <a:ext uri="{FF2B5EF4-FFF2-40B4-BE49-F238E27FC236}">
                    <a16:creationId xmlns:a16="http://schemas.microsoft.com/office/drawing/2014/main" id="{A9EA52F2-B50C-4D56-9C06-A284CE17C1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0" y="3832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5 w 10"/>
                  <a:gd name="T3" fmla="*/ 13 h 25"/>
                  <a:gd name="T4" fmla="*/ 10 w 10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5" y="1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85" name="Freeform 1107">
                <a:extLst>
                  <a:ext uri="{FF2B5EF4-FFF2-40B4-BE49-F238E27FC236}">
                    <a16:creationId xmlns:a16="http://schemas.microsoft.com/office/drawing/2014/main" id="{9423B61B-9CCE-4F79-906E-60D74F84BF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0" y="3808"/>
                <a:ext cx="10" cy="24"/>
              </a:xfrm>
              <a:custGeom>
                <a:avLst/>
                <a:gdLst>
                  <a:gd name="T0" fmla="*/ 0 w 10"/>
                  <a:gd name="T1" fmla="*/ 24 h 24"/>
                  <a:gd name="T2" fmla="*/ 5 w 10"/>
                  <a:gd name="T3" fmla="*/ 11 h 24"/>
                  <a:gd name="T4" fmla="*/ 10 w 10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4">
                    <a:moveTo>
                      <a:pt x="0" y="24"/>
                    </a:moveTo>
                    <a:lnTo>
                      <a:pt x="5" y="11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86" name="Freeform 1108">
                <a:extLst>
                  <a:ext uri="{FF2B5EF4-FFF2-40B4-BE49-F238E27FC236}">
                    <a16:creationId xmlns:a16="http://schemas.microsoft.com/office/drawing/2014/main" id="{30F712ED-288F-4816-8AEE-39FED23894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0" y="3791"/>
                <a:ext cx="12" cy="17"/>
              </a:xfrm>
              <a:custGeom>
                <a:avLst/>
                <a:gdLst>
                  <a:gd name="T0" fmla="*/ 0 w 12"/>
                  <a:gd name="T1" fmla="*/ 17 h 17"/>
                  <a:gd name="T2" fmla="*/ 6 w 12"/>
                  <a:gd name="T3" fmla="*/ 6 h 17"/>
                  <a:gd name="T4" fmla="*/ 10 w 12"/>
                  <a:gd name="T5" fmla="*/ 3 h 17"/>
                  <a:gd name="T6" fmla="*/ 12 w 12"/>
                  <a:gd name="T7" fmla="*/ 0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7">
                    <a:moveTo>
                      <a:pt x="0" y="17"/>
                    </a:moveTo>
                    <a:lnTo>
                      <a:pt x="6" y="6"/>
                    </a:lnTo>
                    <a:lnTo>
                      <a:pt x="10" y="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87" name="Freeform 1109">
                <a:extLst>
                  <a:ext uri="{FF2B5EF4-FFF2-40B4-BE49-F238E27FC236}">
                    <a16:creationId xmlns:a16="http://schemas.microsoft.com/office/drawing/2014/main" id="{EBE7C9C6-7E7A-461D-872B-75168F16C7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2" y="3785"/>
                <a:ext cx="10" cy="6"/>
              </a:xfrm>
              <a:custGeom>
                <a:avLst/>
                <a:gdLst>
                  <a:gd name="T0" fmla="*/ 0 w 10"/>
                  <a:gd name="T1" fmla="*/ 6 h 6"/>
                  <a:gd name="T2" fmla="*/ 5 w 10"/>
                  <a:gd name="T3" fmla="*/ 1 h 6"/>
                  <a:gd name="T4" fmla="*/ 10 w 10"/>
                  <a:gd name="T5" fmla="*/ 0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6">
                    <a:moveTo>
                      <a:pt x="0" y="6"/>
                    </a:moveTo>
                    <a:lnTo>
                      <a:pt x="5" y="1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88" name="Freeform 1110">
                <a:extLst>
                  <a:ext uri="{FF2B5EF4-FFF2-40B4-BE49-F238E27FC236}">
                    <a16:creationId xmlns:a16="http://schemas.microsoft.com/office/drawing/2014/main" id="{64F16C07-1F04-42A3-BD99-B015AE5C17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2" y="3785"/>
                <a:ext cx="12" cy="6"/>
              </a:xfrm>
              <a:custGeom>
                <a:avLst/>
                <a:gdLst>
                  <a:gd name="T0" fmla="*/ 0 w 12"/>
                  <a:gd name="T1" fmla="*/ 0 h 6"/>
                  <a:gd name="T2" fmla="*/ 6 w 12"/>
                  <a:gd name="T3" fmla="*/ 1 h 6"/>
                  <a:gd name="T4" fmla="*/ 12 w 12"/>
                  <a:gd name="T5" fmla="*/ 6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6">
                    <a:moveTo>
                      <a:pt x="0" y="0"/>
                    </a:moveTo>
                    <a:lnTo>
                      <a:pt x="6" y="1"/>
                    </a:lnTo>
                    <a:lnTo>
                      <a:pt x="12" y="6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89" name="Freeform 1111">
                <a:extLst>
                  <a:ext uri="{FF2B5EF4-FFF2-40B4-BE49-F238E27FC236}">
                    <a16:creationId xmlns:a16="http://schemas.microsoft.com/office/drawing/2014/main" id="{6366DC80-C3A7-4563-AF8D-2CA48E3BE8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4" y="3791"/>
                <a:ext cx="10" cy="18"/>
              </a:xfrm>
              <a:custGeom>
                <a:avLst/>
                <a:gdLst>
                  <a:gd name="T0" fmla="*/ 0 w 10"/>
                  <a:gd name="T1" fmla="*/ 0 h 18"/>
                  <a:gd name="T2" fmla="*/ 2 w 10"/>
                  <a:gd name="T3" fmla="*/ 3 h 18"/>
                  <a:gd name="T4" fmla="*/ 6 w 10"/>
                  <a:gd name="T5" fmla="*/ 8 h 18"/>
                  <a:gd name="T6" fmla="*/ 10 w 10"/>
                  <a:gd name="T7" fmla="*/ 18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8">
                    <a:moveTo>
                      <a:pt x="0" y="0"/>
                    </a:moveTo>
                    <a:lnTo>
                      <a:pt x="2" y="3"/>
                    </a:lnTo>
                    <a:lnTo>
                      <a:pt x="6" y="8"/>
                    </a:lnTo>
                    <a:lnTo>
                      <a:pt x="10" y="18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0" name="Freeform 1112">
                <a:extLst>
                  <a:ext uri="{FF2B5EF4-FFF2-40B4-BE49-F238E27FC236}">
                    <a16:creationId xmlns:a16="http://schemas.microsoft.com/office/drawing/2014/main" id="{5212C032-7C31-40B8-ADB8-DD1108544D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4" y="3809"/>
                <a:ext cx="11" cy="24"/>
              </a:xfrm>
              <a:custGeom>
                <a:avLst/>
                <a:gdLst>
                  <a:gd name="T0" fmla="*/ 0 w 11"/>
                  <a:gd name="T1" fmla="*/ 0 h 24"/>
                  <a:gd name="T2" fmla="*/ 5 w 11"/>
                  <a:gd name="T3" fmla="*/ 12 h 24"/>
                  <a:gd name="T4" fmla="*/ 11 w 11"/>
                  <a:gd name="T5" fmla="*/ 24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4">
                    <a:moveTo>
                      <a:pt x="0" y="0"/>
                    </a:moveTo>
                    <a:lnTo>
                      <a:pt x="5" y="12"/>
                    </a:lnTo>
                    <a:lnTo>
                      <a:pt x="11" y="24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1" name="Freeform 1113">
                <a:extLst>
                  <a:ext uri="{FF2B5EF4-FFF2-40B4-BE49-F238E27FC236}">
                    <a16:creationId xmlns:a16="http://schemas.microsoft.com/office/drawing/2014/main" id="{8DF6F883-409A-4B79-8928-BF5891EDD4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" y="3833"/>
                <a:ext cx="11" cy="26"/>
              </a:xfrm>
              <a:custGeom>
                <a:avLst/>
                <a:gdLst>
                  <a:gd name="T0" fmla="*/ 0 w 11"/>
                  <a:gd name="T1" fmla="*/ 0 h 26"/>
                  <a:gd name="T2" fmla="*/ 5 w 11"/>
                  <a:gd name="T3" fmla="*/ 13 h 26"/>
                  <a:gd name="T4" fmla="*/ 11 w 11"/>
                  <a:gd name="T5" fmla="*/ 26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6">
                    <a:moveTo>
                      <a:pt x="0" y="0"/>
                    </a:moveTo>
                    <a:lnTo>
                      <a:pt x="5" y="13"/>
                    </a:lnTo>
                    <a:lnTo>
                      <a:pt x="11" y="26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2" name="Freeform 1114">
                <a:extLst>
                  <a:ext uri="{FF2B5EF4-FFF2-40B4-BE49-F238E27FC236}">
                    <a16:creationId xmlns:a16="http://schemas.microsoft.com/office/drawing/2014/main" id="{05725B9E-8A7E-4A01-8E6D-4922A749C4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6" y="3859"/>
                <a:ext cx="11" cy="19"/>
              </a:xfrm>
              <a:custGeom>
                <a:avLst/>
                <a:gdLst>
                  <a:gd name="T0" fmla="*/ 0 w 11"/>
                  <a:gd name="T1" fmla="*/ 0 h 19"/>
                  <a:gd name="T2" fmla="*/ 6 w 11"/>
                  <a:gd name="T3" fmla="*/ 10 h 19"/>
                  <a:gd name="T4" fmla="*/ 8 w 11"/>
                  <a:gd name="T5" fmla="*/ 16 h 19"/>
                  <a:gd name="T6" fmla="*/ 11 w 11"/>
                  <a:gd name="T7" fmla="*/ 19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9">
                    <a:moveTo>
                      <a:pt x="0" y="0"/>
                    </a:moveTo>
                    <a:lnTo>
                      <a:pt x="6" y="10"/>
                    </a:lnTo>
                    <a:lnTo>
                      <a:pt x="8" y="16"/>
                    </a:lnTo>
                    <a:lnTo>
                      <a:pt x="11" y="19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3" name="Freeform 1115">
                <a:extLst>
                  <a:ext uri="{FF2B5EF4-FFF2-40B4-BE49-F238E27FC236}">
                    <a16:creationId xmlns:a16="http://schemas.microsoft.com/office/drawing/2014/main" id="{65A5CF6B-067E-4CFC-9B17-D1FCC9ACE6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7" y="3878"/>
                <a:ext cx="10" cy="9"/>
              </a:xfrm>
              <a:custGeom>
                <a:avLst/>
                <a:gdLst>
                  <a:gd name="T0" fmla="*/ 0 w 10"/>
                  <a:gd name="T1" fmla="*/ 0 h 9"/>
                  <a:gd name="T2" fmla="*/ 4 w 10"/>
                  <a:gd name="T3" fmla="*/ 6 h 9"/>
                  <a:gd name="T4" fmla="*/ 8 w 10"/>
                  <a:gd name="T5" fmla="*/ 8 h 9"/>
                  <a:gd name="T6" fmla="*/ 10 w 10"/>
                  <a:gd name="T7" fmla="*/ 9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9">
                    <a:moveTo>
                      <a:pt x="0" y="0"/>
                    </a:moveTo>
                    <a:lnTo>
                      <a:pt x="4" y="6"/>
                    </a:lnTo>
                    <a:lnTo>
                      <a:pt x="8" y="8"/>
                    </a:lnTo>
                    <a:lnTo>
                      <a:pt x="10" y="9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4" name="Freeform 1116">
                <a:extLst>
                  <a:ext uri="{FF2B5EF4-FFF2-40B4-BE49-F238E27FC236}">
                    <a16:creationId xmlns:a16="http://schemas.microsoft.com/office/drawing/2014/main" id="{85A9A2F5-B8C4-4633-9171-795F2A3D7D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7" y="3884"/>
                <a:ext cx="12" cy="3"/>
              </a:xfrm>
              <a:custGeom>
                <a:avLst/>
                <a:gdLst>
                  <a:gd name="T0" fmla="*/ 0 w 12"/>
                  <a:gd name="T1" fmla="*/ 3 h 3"/>
                  <a:gd name="T2" fmla="*/ 6 w 12"/>
                  <a:gd name="T3" fmla="*/ 3 h 3"/>
                  <a:gd name="T4" fmla="*/ 12 w 12"/>
                  <a:gd name="T5" fmla="*/ 0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3">
                    <a:moveTo>
                      <a:pt x="0" y="3"/>
                    </a:moveTo>
                    <a:lnTo>
                      <a:pt x="6" y="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5" name="Freeform 1117">
                <a:extLst>
                  <a:ext uri="{FF2B5EF4-FFF2-40B4-BE49-F238E27FC236}">
                    <a16:creationId xmlns:a16="http://schemas.microsoft.com/office/drawing/2014/main" id="{ED07CFA8-BFCB-452D-AADA-AE7C7A4480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9" y="3869"/>
                <a:ext cx="10" cy="15"/>
              </a:xfrm>
              <a:custGeom>
                <a:avLst/>
                <a:gdLst>
                  <a:gd name="T0" fmla="*/ 0 w 10"/>
                  <a:gd name="T1" fmla="*/ 15 h 15"/>
                  <a:gd name="T2" fmla="*/ 2 w 10"/>
                  <a:gd name="T3" fmla="*/ 13 h 15"/>
                  <a:gd name="T4" fmla="*/ 4 w 10"/>
                  <a:gd name="T5" fmla="*/ 9 h 15"/>
                  <a:gd name="T6" fmla="*/ 10 w 10"/>
                  <a:gd name="T7" fmla="*/ 0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5">
                    <a:moveTo>
                      <a:pt x="0" y="15"/>
                    </a:moveTo>
                    <a:lnTo>
                      <a:pt x="2" y="13"/>
                    </a:lnTo>
                    <a:lnTo>
                      <a:pt x="4" y="9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6" name="Freeform 1118">
                <a:extLst>
                  <a:ext uri="{FF2B5EF4-FFF2-40B4-BE49-F238E27FC236}">
                    <a16:creationId xmlns:a16="http://schemas.microsoft.com/office/drawing/2014/main" id="{6F8CDFF5-C238-4D28-93EA-A849D055A0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9" y="3846"/>
                <a:ext cx="12" cy="23"/>
              </a:xfrm>
              <a:custGeom>
                <a:avLst/>
                <a:gdLst>
                  <a:gd name="T0" fmla="*/ 0 w 12"/>
                  <a:gd name="T1" fmla="*/ 23 h 23"/>
                  <a:gd name="T2" fmla="*/ 6 w 12"/>
                  <a:gd name="T3" fmla="*/ 13 h 23"/>
                  <a:gd name="T4" fmla="*/ 12 w 12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3">
                    <a:moveTo>
                      <a:pt x="0" y="23"/>
                    </a:moveTo>
                    <a:lnTo>
                      <a:pt x="6" y="1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7" name="Freeform 1119">
                <a:extLst>
                  <a:ext uri="{FF2B5EF4-FFF2-40B4-BE49-F238E27FC236}">
                    <a16:creationId xmlns:a16="http://schemas.microsoft.com/office/drawing/2014/main" id="{2C7F7F05-89E3-497A-A72F-A3A55C1136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1" y="3821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5 w 10"/>
                  <a:gd name="T3" fmla="*/ 12 h 25"/>
                  <a:gd name="T4" fmla="*/ 10 w 10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5" y="1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8" name="Freeform 1120">
                <a:extLst>
                  <a:ext uri="{FF2B5EF4-FFF2-40B4-BE49-F238E27FC236}">
                    <a16:creationId xmlns:a16="http://schemas.microsoft.com/office/drawing/2014/main" id="{CDC92ABA-5790-4FA7-AC10-136B0DDBAA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1" y="3799"/>
                <a:ext cx="10" cy="22"/>
              </a:xfrm>
              <a:custGeom>
                <a:avLst/>
                <a:gdLst>
                  <a:gd name="T0" fmla="*/ 0 w 10"/>
                  <a:gd name="T1" fmla="*/ 22 h 22"/>
                  <a:gd name="T2" fmla="*/ 5 w 10"/>
                  <a:gd name="T3" fmla="*/ 10 h 22"/>
                  <a:gd name="T4" fmla="*/ 8 w 10"/>
                  <a:gd name="T5" fmla="*/ 4 h 22"/>
                  <a:gd name="T6" fmla="*/ 10 w 10"/>
                  <a:gd name="T7" fmla="*/ 0 h 2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2">
                    <a:moveTo>
                      <a:pt x="0" y="22"/>
                    </a:moveTo>
                    <a:lnTo>
                      <a:pt x="5" y="10"/>
                    </a:lnTo>
                    <a:lnTo>
                      <a:pt x="8" y="4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9" name="Freeform 1121">
                <a:extLst>
                  <a:ext uri="{FF2B5EF4-FFF2-40B4-BE49-F238E27FC236}">
                    <a16:creationId xmlns:a16="http://schemas.microsoft.com/office/drawing/2014/main" id="{A154BC7C-11AE-4035-9937-48CA80AF12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1" y="3786"/>
                <a:ext cx="12" cy="13"/>
              </a:xfrm>
              <a:custGeom>
                <a:avLst/>
                <a:gdLst>
                  <a:gd name="T0" fmla="*/ 0 w 12"/>
                  <a:gd name="T1" fmla="*/ 13 h 13"/>
                  <a:gd name="T2" fmla="*/ 6 w 12"/>
                  <a:gd name="T3" fmla="*/ 5 h 13"/>
                  <a:gd name="T4" fmla="*/ 10 w 12"/>
                  <a:gd name="T5" fmla="*/ 2 h 13"/>
                  <a:gd name="T6" fmla="*/ 12 w 12"/>
                  <a:gd name="T7" fmla="*/ 0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3">
                    <a:moveTo>
                      <a:pt x="0" y="13"/>
                    </a:moveTo>
                    <a:lnTo>
                      <a:pt x="6" y="5"/>
                    </a:lnTo>
                    <a:lnTo>
                      <a:pt x="10" y="2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00" name="Freeform 1122">
                <a:extLst>
                  <a:ext uri="{FF2B5EF4-FFF2-40B4-BE49-F238E27FC236}">
                    <a16:creationId xmlns:a16="http://schemas.microsoft.com/office/drawing/2014/main" id="{F5FEABD0-87E1-4DB6-B671-35D7BBD4DA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3" y="3785"/>
                <a:ext cx="10" cy="1"/>
              </a:xfrm>
              <a:custGeom>
                <a:avLst/>
                <a:gdLst>
                  <a:gd name="T0" fmla="*/ 0 w 10"/>
                  <a:gd name="T1" fmla="*/ 1 h 1"/>
                  <a:gd name="T2" fmla="*/ 6 w 10"/>
                  <a:gd name="T3" fmla="*/ 0 h 1"/>
                  <a:gd name="T4" fmla="*/ 10 w 10"/>
                  <a:gd name="T5" fmla="*/ 1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">
                    <a:moveTo>
                      <a:pt x="0" y="1"/>
                    </a:moveTo>
                    <a:lnTo>
                      <a:pt x="6" y="0"/>
                    </a:lnTo>
                    <a:lnTo>
                      <a:pt x="10" y="1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01" name="Freeform 1123">
                <a:extLst>
                  <a:ext uri="{FF2B5EF4-FFF2-40B4-BE49-F238E27FC236}">
                    <a16:creationId xmlns:a16="http://schemas.microsoft.com/office/drawing/2014/main" id="{E25AC927-B42D-4D9D-83B8-808148AE66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3" y="3786"/>
                <a:ext cx="11" cy="11"/>
              </a:xfrm>
              <a:custGeom>
                <a:avLst/>
                <a:gdLst>
                  <a:gd name="T0" fmla="*/ 0 w 11"/>
                  <a:gd name="T1" fmla="*/ 0 h 11"/>
                  <a:gd name="T2" fmla="*/ 3 w 11"/>
                  <a:gd name="T3" fmla="*/ 2 h 11"/>
                  <a:gd name="T4" fmla="*/ 5 w 11"/>
                  <a:gd name="T5" fmla="*/ 5 h 11"/>
                  <a:gd name="T6" fmla="*/ 11 w 11"/>
                  <a:gd name="T7" fmla="*/ 11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1">
                    <a:moveTo>
                      <a:pt x="0" y="0"/>
                    </a:moveTo>
                    <a:lnTo>
                      <a:pt x="3" y="2"/>
                    </a:lnTo>
                    <a:lnTo>
                      <a:pt x="5" y="5"/>
                    </a:lnTo>
                    <a:lnTo>
                      <a:pt x="11" y="11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02" name="Freeform 1124">
                <a:extLst>
                  <a:ext uri="{FF2B5EF4-FFF2-40B4-BE49-F238E27FC236}">
                    <a16:creationId xmlns:a16="http://schemas.microsoft.com/office/drawing/2014/main" id="{8E536FC2-CB31-46B0-AE3A-C859C98B97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4" y="3797"/>
                <a:ext cx="11" cy="21"/>
              </a:xfrm>
              <a:custGeom>
                <a:avLst/>
                <a:gdLst>
                  <a:gd name="T0" fmla="*/ 0 w 11"/>
                  <a:gd name="T1" fmla="*/ 0 h 21"/>
                  <a:gd name="T2" fmla="*/ 5 w 11"/>
                  <a:gd name="T3" fmla="*/ 10 h 21"/>
                  <a:gd name="T4" fmla="*/ 11 w 11"/>
                  <a:gd name="T5" fmla="*/ 21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1">
                    <a:moveTo>
                      <a:pt x="0" y="0"/>
                    </a:moveTo>
                    <a:lnTo>
                      <a:pt x="5" y="10"/>
                    </a:lnTo>
                    <a:lnTo>
                      <a:pt x="11" y="21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03" name="Freeform 1125">
                <a:extLst>
                  <a:ext uri="{FF2B5EF4-FFF2-40B4-BE49-F238E27FC236}">
                    <a16:creationId xmlns:a16="http://schemas.microsoft.com/office/drawing/2014/main" id="{264BECFF-8D37-4B1C-BD8F-997D819220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5" y="3818"/>
                <a:ext cx="11" cy="27"/>
              </a:xfrm>
              <a:custGeom>
                <a:avLst/>
                <a:gdLst>
                  <a:gd name="T0" fmla="*/ 0 w 11"/>
                  <a:gd name="T1" fmla="*/ 0 h 27"/>
                  <a:gd name="T2" fmla="*/ 3 w 11"/>
                  <a:gd name="T3" fmla="*/ 6 h 27"/>
                  <a:gd name="T4" fmla="*/ 6 w 11"/>
                  <a:gd name="T5" fmla="*/ 13 h 27"/>
                  <a:gd name="T6" fmla="*/ 11 w 11"/>
                  <a:gd name="T7" fmla="*/ 27 h 2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7">
                    <a:moveTo>
                      <a:pt x="0" y="0"/>
                    </a:moveTo>
                    <a:lnTo>
                      <a:pt x="3" y="6"/>
                    </a:lnTo>
                    <a:lnTo>
                      <a:pt x="6" y="13"/>
                    </a:lnTo>
                    <a:lnTo>
                      <a:pt x="11" y="27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04" name="Freeform 1126">
                <a:extLst>
                  <a:ext uri="{FF2B5EF4-FFF2-40B4-BE49-F238E27FC236}">
                    <a16:creationId xmlns:a16="http://schemas.microsoft.com/office/drawing/2014/main" id="{527C2A6F-9BA8-479B-AF67-9C1C17E5E8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6" y="3845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4 w 10"/>
                  <a:gd name="T3" fmla="*/ 12 h 23"/>
                  <a:gd name="T4" fmla="*/ 10 w 10"/>
                  <a:gd name="T5" fmla="*/ 23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4" y="12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05" name="Freeform 1127">
                <a:extLst>
                  <a:ext uri="{FF2B5EF4-FFF2-40B4-BE49-F238E27FC236}">
                    <a16:creationId xmlns:a16="http://schemas.microsoft.com/office/drawing/2014/main" id="{BDA1FCC7-C53D-468D-827A-74BBD2387D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3868"/>
                <a:ext cx="12" cy="16"/>
              </a:xfrm>
              <a:custGeom>
                <a:avLst/>
                <a:gdLst>
                  <a:gd name="T0" fmla="*/ 0 w 12"/>
                  <a:gd name="T1" fmla="*/ 0 h 16"/>
                  <a:gd name="T2" fmla="*/ 6 w 12"/>
                  <a:gd name="T3" fmla="*/ 9 h 16"/>
                  <a:gd name="T4" fmla="*/ 9 w 12"/>
                  <a:gd name="T5" fmla="*/ 12 h 16"/>
                  <a:gd name="T6" fmla="*/ 12 w 12"/>
                  <a:gd name="T7" fmla="*/ 16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6">
                    <a:moveTo>
                      <a:pt x="0" y="0"/>
                    </a:moveTo>
                    <a:lnTo>
                      <a:pt x="6" y="9"/>
                    </a:lnTo>
                    <a:lnTo>
                      <a:pt x="9" y="12"/>
                    </a:lnTo>
                    <a:lnTo>
                      <a:pt x="12" y="16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06" name="Freeform 1128">
                <a:extLst>
                  <a:ext uri="{FF2B5EF4-FFF2-40B4-BE49-F238E27FC236}">
                    <a16:creationId xmlns:a16="http://schemas.microsoft.com/office/drawing/2014/main" id="{1F46E114-0DC8-4A22-9192-5E65C6B2FD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8" y="3884"/>
                <a:ext cx="10" cy="3"/>
              </a:xfrm>
              <a:custGeom>
                <a:avLst/>
                <a:gdLst>
                  <a:gd name="T0" fmla="*/ 0 w 10"/>
                  <a:gd name="T1" fmla="*/ 0 h 3"/>
                  <a:gd name="T2" fmla="*/ 4 w 10"/>
                  <a:gd name="T3" fmla="*/ 3 h 3"/>
                  <a:gd name="T4" fmla="*/ 10 w 10"/>
                  <a:gd name="T5" fmla="*/ 3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3">
                    <a:moveTo>
                      <a:pt x="0" y="0"/>
                    </a:moveTo>
                    <a:lnTo>
                      <a:pt x="4" y="3"/>
                    </a:lnTo>
                    <a:lnTo>
                      <a:pt x="10" y="3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07" name="Freeform 1129">
                <a:extLst>
                  <a:ext uri="{FF2B5EF4-FFF2-40B4-BE49-F238E27FC236}">
                    <a16:creationId xmlns:a16="http://schemas.microsoft.com/office/drawing/2014/main" id="{F03FC181-A82B-4C3D-9E49-D0063FD12B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8" y="3879"/>
                <a:ext cx="12" cy="8"/>
              </a:xfrm>
              <a:custGeom>
                <a:avLst/>
                <a:gdLst>
                  <a:gd name="T0" fmla="*/ 0 w 12"/>
                  <a:gd name="T1" fmla="*/ 8 h 8"/>
                  <a:gd name="T2" fmla="*/ 6 w 12"/>
                  <a:gd name="T3" fmla="*/ 6 h 8"/>
                  <a:gd name="T4" fmla="*/ 12 w 12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8">
                    <a:moveTo>
                      <a:pt x="0" y="8"/>
                    </a:moveTo>
                    <a:lnTo>
                      <a:pt x="6" y="6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08" name="Freeform 1130">
                <a:extLst>
                  <a:ext uri="{FF2B5EF4-FFF2-40B4-BE49-F238E27FC236}">
                    <a16:creationId xmlns:a16="http://schemas.microsoft.com/office/drawing/2014/main" id="{A0634FCC-3C44-484A-9AFC-727EA07FCE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0" y="3860"/>
                <a:ext cx="10" cy="19"/>
              </a:xfrm>
              <a:custGeom>
                <a:avLst/>
                <a:gdLst>
                  <a:gd name="T0" fmla="*/ 0 w 10"/>
                  <a:gd name="T1" fmla="*/ 19 h 19"/>
                  <a:gd name="T2" fmla="*/ 2 w 10"/>
                  <a:gd name="T3" fmla="*/ 16 h 19"/>
                  <a:gd name="T4" fmla="*/ 5 w 10"/>
                  <a:gd name="T5" fmla="*/ 10 h 19"/>
                  <a:gd name="T6" fmla="*/ 10 w 10"/>
                  <a:gd name="T7" fmla="*/ 0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9">
                    <a:moveTo>
                      <a:pt x="0" y="19"/>
                    </a:moveTo>
                    <a:lnTo>
                      <a:pt x="2" y="16"/>
                    </a:lnTo>
                    <a:lnTo>
                      <a:pt x="5" y="10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09" name="Freeform 1131">
                <a:extLst>
                  <a:ext uri="{FF2B5EF4-FFF2-40B4-BE49-F238E27FC236}">
                    <a16:creationId xmlns:a16="http://schemas.microsoft.com/office/drawing/2014/main" id="{00BF6DB9-331E-4617-A57C-97456C6B3E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0" y="3836"/>
                <a:ext cx="10" cy="24"/>
              </a:xfrm>
              <a:custGeom>
                <a:avLst/>
                <a:gdLst>
                  <a:gd name="T0" fmla="*/ 0 w 10"/>
                  <a:gd name="T1" fmla="*/ 24 h 24"/>
                  <a:gd name="T2" fmla="*/ 5 w 10"/>
                  <a:gd name="T3" fmla="*/ 12 h 24"/>
                  <a:gd name="T4" fmla="*/ 10 w 10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4">
                    <a:moveTo>
                      <a:pt x="0" y="24"/>
                    </a:moveTo>
                    <a:lnTo>
                      <a:pt x="5" y="1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10" name="Freeform 1132">
                <a:extLst>
                  <a:ext uri="{FF2B5EF4-FFF2-40B4-BE49-F238E27FC236}">
                    <a16:creationId xmlns:a16="http://schemas.microsoft.com/office/drawing/2014/main" id="{7EB05980-5A6B-4638-A27C-2CD5EC8B62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0" y="3810"/>
                <a:ext cx="12" cy="26"/>
              </a:xfrm>
              <a:custGeom>
                <a:avLst/>
                <a:gdLst>
                  <a:gd name="T0" fmla="*/ 0 w 12"/>
                  <a:gd name="T1" fmla="*/ 26 h 26"/>
                  <a:gd name="T2" fmla="*/ 6 w 12"/>
                  <a:gd name="T3" fmla="*/ 13 h 26"/>
                  <a:gd name="T4" fmla="*/ 10 w 12"/>
                  <a:gd name="T5" fmla="*/ 6 h 26"/>
                  <a:gd name="T6" fmla="*/ 12 w 12"/>
                  <a:gd name="T7" fmla="*/ 0 h 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26">
                    <a:moveTo>
                      <a:pt x="0" y="26"/>
                    </a:moveTo>
                    <a:lnTo>
                      <a:pt x="6" y="13"/>
                    </a:lnTo>
                    <a:lnTo>
                      <a:pt x="10" y="6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11" name="Freeform 1133">
                <a:extLst>
                  <a:ext uri="{FF2B5EF4-FFF2-40B4-BE49-F238E27FC236}">
                    <a16:creationId xmlns:a16="http://schemas.microsoft.com/office/drawing/2014/main" id="{51F9E533-2C12-4B2D-A2A2-E087D2877C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2" y="3792"/>
                <a:ext cx="10" cy="18"/>
              </a:xfrm>
              <a:custGeom>
                <a:avLst/>
                <a:gdLst>
                  <a:gd name="T0" fmla="*/ 0 w 10"/>
                  <a:gd name="T1" fmla="*/ 18 h 18"/>
                  <a:gd name="T2" fmla="*/ 6 w 10"/>
                  <a:gd name="T3" fmla="*/ 8 h 18"/>
                  <a:gd name="T4" fmla="*/ 8 w 10"/>
                  <a:gd name="T5" fmla="*/ 3 h 18"/>
                  <a:gd name="T6" fmla="*/ 10 w 10"/>
                  <a:gd name="T7" fmla="*/ 0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8">
                    <a:moveTo>
                      <a:pt x="0" y="18"/>
                    </a:moveTo>
                    <a:lnTo>
                      <a:pt x="6" y="8"/>
                    </a:lnTo>
                    <a:lnTo>
                      <a:pt x="8" y="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12" name="Freeform 1134">
                <a:extLst>
                  <a:ext uri="{FF2B5EF4-FFF2-40B4-BE49-F238E27FC236}">
                    <a16:creationId xmlns:a16="http://schemas.microsoft.com/office/drawing/2014/main" id="{4C38FE94-81B4-432B-8DD7-63E050B549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2" y="3785"/>
                <a:ext cx="11" cy="7"/>
              </a:xfrm>
              <a:custGeom>
                <a:avLst/>
                <a:gdLst>
                  <a:gd name="T0" fmla="*/ 0 w 11"/>
                  <a:gd name="T1" fmla="*/ 7 h 7"/>
                  <a:gd name="T2" fmla="*/ 5 w 11"/>
                  <a:gd name="T3" fmla="*/ 2 h 7"/>
                  <a:gd name="T4" fmla="*/ 11 w 11"/>
                  <a:gd name="T5" fmla="*/ 0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7">
                    <a:moveTo>
                      <a:pt x="0" y="7"/>
                    </a:moveTo>
                    <a:lnTo>
                      <a:pt x="5" y="2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13" name="Freeform 1135">
                <a:extLst>
                  <a:ext uri="{FF2B5EF4-FFF2-40B4-BE49-F238E27FC236}">
                    <a16:creationId xmlns:a16="http://schemas.microsoft.com/office/drawing/2014/main" id="{D0A7C079-2A24-4BC5-B516-1B71F8DCBE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3" y="3785"/>
                <a:ext cx="11" cy="4"/>
              </a:xfrm>
              <a:custGeom>
                <a:avLst/>
                <a:gdLst>
                  <a:gd name="T0" fmla="*/ 0 w 11"/>
                  <a:gd name="T1" fmla="*/ 0 h 4"/>
                  <a:gd name="T2" fmla="*/ 5 w 11"/>
                  <a:gd name="T3" fmla="*/ 1 h 4"/>
                  <a:gd name="T4" fmla="*/ 11 w 11"/>
                  <a:gd name="T5" fmla="*/ 4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4">
                    <a:moveTo>
                      <a:pt x="0" y="0"/>
                    </a:moveTo>
                    <a:lnTo>
                      <a:pt x="5" y="1"/>
                    </a:lnTo>
                    <a:lnTo>
                      <a:pt x="11" y="4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14" name="Freeform 1136">
                <a:extLst>
                  <a:ext uri="{FF2B5EF4-FFF2-40B4-BE49-F238E27FC236}">
                    <a16:creationId xmlns:a16="http://schemas.microsoft.com/office/drawing/2014/main" id="{5914CB76-DF90-45A5-A98E-026DD226D8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4" y="3789"/>
                <a:ext cx="11" cy="17"/>
              </a:xfrm>
              <a:custGeom>
                <a:avLst/>
                <a:gdLst>
                  <a:gd name="T0" fmla="*/ 0 w 11"/>
                  <a:gd name="T1" fmla="*/ 0 h 17"/>
                  <a:gd name="T2" fmla="*/ 3 w 11"/>
                  <a:gd name="T3" fmla="*/ 4 h 17"/>
                  <a:gd name="T4" fmla="*/ 6 w 11"/>
                  <a:gd name="T5" fmla="*/ 7 h 17"/>
                  <a:gd name="T6" fmla="*/ 11 w 11"/>
                  <a:gd name="T7" fmla="*/ 17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7">
                    <a:moveTo>
                      <a:pt x="0" y="0"/>
                    </a:moveTo>
                    <a:lnTo>
                      <a:pt x="3" y="4"/>
                    </a:lnTo>
                    <a:lnTo>
                      <a:pt x="6" y="7"/>
                    </a:lnTo>
                    <a:lnTo>
                      <a:pt x="11" y="17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15" name="Freeform 1137">
                <a:extLst>
                  <a:ext uri="{FF2B5EF4-FFF2-40B4-BE49-F238E27FC236}">
                    <a16:creationId xmlns:a16="http://schemas.microsoft.com/office/drawing/2014/main" id="{C276C42F-E5DC-43AD-85A8-FAF8339D61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5" y="3806"/>
                <a:ext cx="10" cy="24"/>
              </a:xfrm>
              <a:custGeom>
                <a:avLst/>
                <a:gdLst>
                  <a:gd name="T0" fmla="*/ 0 w 10"/>
                  <a:gd name="T1" fmla="*/ 0 h 24"/>
                  <a:gd name="T2" fmla="*/ 2 w 10"/>
                  <a:gd name="T3" fmla="*/ 5 h 24"/>
                  <a:gd name="T4" fmla="*/ 4 w 10"/>
                  <a:gd name="T5" fmla="*/ 11 h 24"/>
                  <a:gd name="T6" fmla="*/ 10 w 10"/>
                  <a:gd name="T7" fmla="*/ 24 h 2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4">
                    <a:moveTo>
                      <a:pt x="0" y="0"/>
                    </a:moveTo>
                    <a:lnTo>
                      <a:pt x="2" y="5"/>
                    </a:lnTo>
                    <a:lnTo>
                      <a:pt x="4" y="11"/>
                    </a:lnTo>
                    <a:lnTo>
                      <a:pt x="10" y="24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16" name="Freeform 1138">
                <a:extLst>
                  <a:ext uri="{FF2B5EF4-FFF2-40B4-BE49-F238E27FC236}">
                    <a16:creationId xmlns:a16="http://schemas.microsoft.com/office/drawing/2014/main" id="{3E3AF8D7-3C51-4C90-87DA-D583C28510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5" y="3830"/>
                <a:ext cx="12" cy="25"/>
              </a:xfrm>
              <a:custGeom>
                <a:avLst/>
                <a:gdLst>
                  <a:gd name="T0" fmla="*/ 0 w 12"/>
                  <a:gd name="T1" fmla="*/ 0 h 25"/>
                  <a:gd name="T2" fmla="*/ 6 w 12"/>
                  <a:gd name="T3" fmla="*/ 12 h 25"/>
                  <a:gd name="T4" fmla="*/ 12 w 12"/>
                  <a:gd name="T5" fmla="*/ 25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5">
                    <a:moveTo>
                      <a:pt x="0" y="0"/>
                    </a:moveTo>
                    <a:lnTo>
                      <a:pt x="6" y="12"/>
                    </a:lnTo>
                    <a:lnTo>
                      <a:pt x="12" y="25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17" name="Freeform 1139">
                <a:extLst>
                  <a:ext uri="{FF2B5EF4-FFF2-40B4-BE49-F238E27FC236}">
                    <a16:creationId xmlns:a16="http://schemas.microsoft.com/office/drawing/2014/main" id="{E3916E4E-CCDE-4BEA-A85C-25B9C2DF6C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7" y="3855"/>
                <a:ext cx="10" cy="21"/>
              </a:xfrm>
              <a:custGeom>
                <a:avLst/>
                <a:gdLst>
                  <a:gd name="T0" fmla="*/ 0 w 10"/>
                  <a:gd name="T1" fmla="*/ 0 h 21"/>
                  <a:gd name="T2" fmla="*/ 4 w 10"/>
                  <a:gd name="T3" fmla="*/ 12 h 21"/>
                  <a:gd name="T4" fmla="*/ 8 w 10"/>
                  <a:gd name="T5" fmla="*/ 16 h 21"/>
                  <a:gd name="T6" fmla="*/ 10 w 10"/>
                  <a:gd name="T7" fmla="*/ 21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1">
                    <a:moveTo>
                      <a:pt x="0" y="0"/>
                    </a:moveTo>
                    <a:lnTo>
                      <a:pt x="4" y="12"/>
                    </a:lnTo>
                    <a:lnTo>
                      <a:pt x="8" y="16"/>
                    </a:lnTo>
                    <a:lnTo>
                      <a:pt x="10" y="21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18" name="Freeform 1140">
                <a:extLst>
                  <a:ext uri="{FF2B5EF4-FFF2-40B4-BE49-F238E27FC236}">
                    <a16:creationId xmlns:a16="http://schemas.microsoft.com/office/drawing/2014/main" id="{82D529DD-66A6-4CF5-96B0-5FB17C9415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7" y="3876"/>
                <a:ext cx="12" cy="11"/>
              </a:xfrm>
              <a:custGeom>
                <a:avLst/>
                <a:gdLst>
                  <a:gd name="T0" fmla="*/ 0 w 12"/>
                  <a:gd name="T1" fmla="*/ 0 h 11"/>
                  <a:gd name="T2" fmla="*/ 6 w 12"/>
                  <a:gd name="T3" fmla="*/ 7 h 11"/>
                  <a:gd name="T4" fmla="*/ 9 w 12"/>
                  <a:gd name="T5" fmla="*/ 10 h 11"/>
                  <a:gd name="T6" fmla="*/ 12 w 12"/>
                  <a:gd name="T7" fmla="*/ 11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1">
                    <a:moveTo>
                      <a:pt x="0" y="0"/>
                    </a:moveTo>
                    <a:lnTo>
                      <a:pt x="6" y="7"/>
                    </a:lnTo>
                    <a:lnTo>
                      <a:pt x="9" y="10"/>
                    </a:lnTo>
                    <a:lnTo>
                      <a:pt x="12" y="11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19" name="Freeform 1141">
                <a:extLst>
                  <a:ext uri="{FF2B5EF4-FFF2-40B4-BE49-F238E27FC236}">
                    <a16:creationId xmlns:a16="http://schemas.microsoft.com/office/drawing/2014/main" id="{D783E91D-3431-493C-8BB1-334168B65F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9" y="3885"/>
                <a:ext cx="10" cy="4"/>
              </a:xfrm>
              <a:custGeom>
                <a:avLst/>
                <a:gdLst>
                  <a:gd name="T0" fmla="*/ 0 w 10"/>
                  <a:gd name="T1" fmla="*/ 2 h 4"/>
                  <a:gd name="T2" fmla="*/ 2 w 10"/>
                  <a:gd name="T3" fmla="*/ 4 h 4"/>
                  <a:gd name="T4" fmla="*/ 5 w 10"/>
                  <a:gd name="T5" fmla="*/ 2 h 4"/>
                  <a:gd name="T6" fmla="*/ 10 w 10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4">
                    <a:moveTo>
                      <a:pt x="0" y="2"/>
                    </a:moveTo>
                    <a:lnTo>
                      <a:pt x="2" y="4"/>
                    </a:lnTo>
                    <a:lnTo>
                      <a:pt x="5" y="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20" name="Freeform 1142">
                <a:extLst>
                  <a:ext uri="{FF2B5EF4-FFF2-40B4-BE49-F238E27FC236}">
                    <a16:creationId xmlns:a16="http://schemas.microsoft.com/office/drawing/2014/main" id="{E084DF14-0C97-4951-8174-E4032D4616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9" y="3872"/>
                <a:ext cx="10" cy="13"/>
              </a:xfrm>
              <a:custGeom>
                <a:avLst/>
                <a:gdLst>
                  <a:gd name="T0" fmla="*/ 0 w 10"/>
                  <a:gd name="T1" fmla="*/ 13 h 13"/>
                  <a:gd name="T2" fmla="*/ 5 w 10"/>
                  <a:gd name="T3" fmla="*/ 8 h 13"/>
                  <a:gd name="T4" fmla="*/ 10 w 10"/>
                  <a:gd name="T5" fmla="*/ 0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3">
                    <a:moveTo>
                      <a:pt x="0" y="13"/>
                    </a:moveTo>
                    <a:lnTo>
                      <a:pt x="5" y="8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21" name="Freeform 1143">
                <a:extLst>
                  <a:ext uri="{FF2B5EF4-FFF2-40B4-BE49-F238E27FC236}">
                    <a16:creationId xmlns:a16="http://schemas.microsoft.com/office/drawing/2014/main" id="{C5EB6F47-ACA2-41E1-98B2-8277AEE08C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9" y="3849"/>
                <a:ext cx="12" cy="23"/>
              </a:xfrm>
              <a:custGeom>
                <a:avLst/>
                <a:gdLst>
                  <a:gd name="T0" fmla="*/ 0 w 12"/>
                  <a:gd name="T1" fmla="*/ 23 h 23"/>
                  <a:gd name="T2" fmla="*/ 3 w 12"/>
                  <a:gd name="T3" fmla="*/ 19 h 23"/>
                  <a:gd name="T4" fmla="*/ 6 w 12"/>
                  <a:gd name="T5" fmla="*/ 13 h 23"/>
                  <a:gd name="T6" fmla="*/ 12 w 12"/>
                  <a:gd name="T7" fmla="*/ 0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23">
                    <a:moveTo>
                      <a:pt x="0" y="23"/>
                    </a:moveTo>
                    <a:lnTo>
                      <a:pt x="3" y="19"/>
                    </a:lnTo>
                    <a:lnTo>
                      <a:pt x="6" y="1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622" name="Freeform 1144">
              <a:extLst>
                <a:ext uri="{FF2B5EF4-FFF2-40B4-BE49-F238E27FC236}">
                  <a16:creationId xmlns:a16="http://schemas.microsoft.com/office/drawing/2014/main" id="{4957FBD4-C0BD-4072-9CC9-0F414EE850A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4" y="2358"/>
              <a:ext cx="66" cy="44"/>
            </a:xfrm>
            <a:custGeom>
              <a:avLst/>
              <a:gdLst>
                <a:gd name="T0" fmla="*/ 0 w 84"/>
                <a:gd name="T1" fmla="*/ 66 h 36"/>
                <a:gd name="T2" fmla="*/ 19 w 84"/>
                <a:gd name="T3" fmla="*/ 11 h 36"/>
                <a:gd name="T4" fmla="*/ 41 w 84"/>
                <a:gd name="T5" fmla="*/ 0 h 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" h="36">
                  <a:moveTo>
                    <a:pt x="0" y="36"/>
                  </a:moveTo>
                  <a:cubicBezTo>
                    <a:pt x="12" y="24"/>
                    <a:pt x="24" y="12"/>
                    <a:pt x="38" y="6"/>
                  </a:cubicBezTo>
                  <a:cubicBezTo>
                    <a:pt x="52" y="0"/>
                    <a:pt x="75" y="2"/>
                    <a:pt x="84" y="0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45530" name="Line 1146">
            <a:extLst>
              <a:ext uri="{FF2B5EF4-FFF2-40B4-BE49-F238E27FC236}">
                <a16:creationId xmlns:a16="http://schemas.microsoft.com/office/drawing/2014/main" id="{88B93D5A-D779-4E2A-B9D2-DC0A5B54A7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43538" y="5297488"/>
            <a:ext cx="711200" cy="479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45531" name="Group 1147">
            <a:extLst>
              <a:ext uri="{FF2B5EF4-FFF2-40B4-BE49-F238E27FC236}">
                <a16:creationId xmlns:a16="http://schemas.microsoft.com/office/drawing/2014/main" id="{98D8C586-FB95-4691-8001-17A036AAD3EF}"/>
              </a:ext>
            </a:extLst>
          </p:cNvPr>
          <p:cNvGrpSpPr>
            <a:grpSpLocks/>
          </p:cNvGrpSpPr>
          <p:nvPr/>
        </p:nvGrpSpPr>
        <p:grpSpPr bwMode="auto">
          <a:xfrm rot="8117190">
            <a:off x="4686300" y="5915025"/>
            <a:ext cx="1804988" cy="166688"/>
            <a:chOff x="4123" y="2334"/>
            <a:chExt cx="1137" cy="105"/>
          </a:xfrm>
        </p:grpSpPr>
        <p:grpSp>
          <p:nvGrpSpPr>
            <p:cNvPr id="16520" name="Group 1148">
              <a:extLst>
                <a:ext uri="{FF2B5EF4-FFF2-40B4-BE49-F238E27FC236}">
                  <a16:creationId xmlns:a16="http://schemas.microsoft.com/office/drawing/2014/main" id="{4DEDBC7F-794D-47D4-8E02-4CE6FC486D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3" y="2334"/>
              <a:ext cx="1072" cy="105"/>
              <a:chOff x="989" y="3784"/>
              <a:chExt cx="1072" cy="105"/>
            </a:xfrm>
          </p:grpSpPr>
          <p:sp>
            <p:nvSpPr>
              <p:cNvPr id="16522" name="Freeform 1149">
                <a:extLst>
                  <a:ext uri="{FF2B5EF4-FFF2-40B4-BE49-F238E27FC236}">
                    <a16:creationId xmlns:a16="http://schemas.microsoft.com/office/drawing/2014/main" id="{19165516-4E9A-49E0-8922-3E562DBF7E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9" y="3793"/>
                <a:ext cx="11" cy="44"/>
              </a:xfrm>
              <a:custGeom>
                <a:avLst/>
                <a:gdLst>
                  <a:gd name="T0" fmla="*/ 0 w 11"/>
                  <a:gd name="T1" fmla="*/ 44 h 44"/>
                  <a:gd name="T2" fmla="*/ 3 w 11"/>
                  <a:gd name="T3" fmla="*/ 32 h 44"/>
                  <a:gd name="T4" fmla="*/ 6 w 11"/>
                  <a:gd name="T5" fmla="*/ 19 h 44"/>
                  <a:gd name="T6" fmla="*/ 9 w 11"/>
                  <a:gd name="T7" fmla="*/ 8 h 44"/>
                  <a:gd name="T8" fmla="*/ 10 w 11"/>
                  <a:gd name="T9" fmla="*/ 3 h 44"/>
                  <a:gd name="T10" fmla="*/ 11 w 11"/>
                  <a:gd name="T11" fmla="*/ 0 h 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" h="44">
                    <a:moveTo>
                      <a:pt x="0" y="44"/>
                    </a:moveTo>
                    <a:lnTo>
                      <a:pt x="3" y="32"/>
                    </a:lnTo>
                    <a:lnTo>
                      <a:pt x="6" y="19"/>
                    </a:lnTo>
                    <a:lnTo>
                      <a:pt x="9" y="8"/>
                    </a:lnTo>
                    <a:lnTo>
                      <a:pt x="10" y="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23" name="Freeform 1150">
                <a:extLst>
                  <a:ext uri="{FF2B5EF4-FFF2-40B4-BE49-F238E27FC236}">
                    <a16:creationId xmlns:a16="http://schemas.microsoft.com/office/drawing/2014/main" id="{104F48B0-648D-4DA8-94CB-3A31ECB01E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0" y="3785"/>
                <a:ext cx="11" cy="8"/>
              </a:xfrm>
              <a:custGeom>
                <a:avLst/>
                <a:gdLst>
                  <a:gd name="T0" fmla="*/ 0 w 11"/>
                  <a:gd name="T1" fmla="*/ 8 h 8"/>
                  <a:gd name="T2" fmla="*/ 3 w 11"/>
                  <a:gd name="T3" fmla="*/ 4 h 8"/>
                  <a:gd name="T4" fmla="*/ 6 w 11"/>
                  <a:gd name="T5" fmla="*/ 2 h 8"/>
                  <a:gd name="T6" fmla="*/ 8 w 11"/>
                  <a:gd name="T7" fmla="*/ 0 h 8"/>
                  <a:gd name="T8" fmla="*/ 11 w 11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8">
                    <a:moveTo>
                      <a:pt x="0" y="8"/>
                    </a:moveTo>
                    <a:lnTo>
                      <a:pt x="3" y="4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24" name="Freeform 1151">
                <a:extLst>
                  <a:ext uri="{FF2B5EF4-FFF2-40B4-BE49-F238E27FC236}">
                    <a16:creationId xmlns:a16="http://schemas.microsoft.com/office/drawing/2014/main" id="{69734F9F-AF2A-40D3-9AD5-52025FD116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3785"/>
                <a:ext cx="10" cy="4"/>
              </a:xfrm>
              <a:custGeom>
                <a:avLst/>
                <a:gdLst>
                  <a:gd name="T0" fmla="*/ 0 w 10"/>
                  <a:gd name="T1" fmla="*/ 0 h 4"/>
                  <a:gd name="T2" fmla="*/ 4 w 10"/>
                  <a:gd name="T3" fmla="*/ 1 h 4"/>
                  <a:gd name="T4" fmla="*/ 10 w 10"/>
                  <a:gd name="T5" fmla="*/ 4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4">
                    <a:moveTo>
                      <a:pt x="0" y="0"/>
                    </a:moveTo>
                    <a:lnTo>
                      <a:pt x="4" y="1"/>
                    </a:lnTo>
                    <a:lnTo>
                      <a:pt x="10" y="4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25" name="Freeform 1152">
                <a:extLst>
                  <a:ext uri="{FF2B5EF4-FFF2-40B4-BE49-F238E27FC236}">
                    <a16:creationId xmlns:a16="http://schemas.microsoft.com/office/drawing/2014/main" id="{957BAEEF-08B3-445F-BFA0-4BBA5B88E7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1" y="3789"/>
                <a:ext cx="12" cy="17"/>
              </a:xfrm>
              <a:custGeom>
                <a:avLst/>
                <a:gdLst>
                  <a:gd name="T0" fmla="*/ 0 w 12"/>
                  <a:gd name="T1" fmla="*/ 0 h 17"/>
                  <a:gd name="T2" fmla="*/ 2 w 12"/>
                  <a:gd name="T3" fmla="*/ 4 h 17"/>
                  <a:gd name="T4" fmla="*/ 6 w 12"/>
                  <a:gd name="T5" fmla="*/ 7 h 17"/>
                  <a:gd name="T6" fmla="*/ 12 w 12"/>
                  <a:gd name="T7" fmla="*/ 17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7">
                    <a:moveTo>
                      <a:pt x="0" y="0"/>
                    </a:moveTo>
                    <a:lnTo>
                      <a:pt x="2" y="4"/>
                    </a:lnTo>
                    <a:lnTo>
                      <a:pt x="6" y="7"/>
                    </a:lnTo>
                    <a:lnTo>
                      <a:pt x="12" y="17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26" name="Freeform 1153">
                <a:extLst>
                  <a:ext uri="{FF2B5EF4-FFF2-40B4-BE49-F238E27FC236}">
                    <a16:creationId xmlns:a16="http://schemas.microsoft.com/office/drawing/2014/main" id="{F7C13FD2-F482-4046-937A-513764CFA8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3" y="3806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4 w 10"/>
                  <a:gd name="T3" fmla="*/ 10 h 23"/>
                  <a:gd name="T4" fmla="*/ 10 w 10"/>
                  <a:gd name="T5" fmla="*/ 23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4" y="10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27" name="Freeform 1154">
                <a:extLst>
                  <a:ext uri="{FF2B5EF4-FFF2-40B4-BE49-F238E27FC236}">
                    <a16:creationId xmlns:a16="http://schemas.microsoft.com/office/drawing/2014/main" id="{D5634E18-B638-43F2-ACDA-E6FA8AB70A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3" y="3829"/>
                <a:ext cx="12" cy="25"/>
              </a:xfrm>
              <a:custGeom>
                <a:avLst/>
                <a:gdLst>
                  <a:gd name="T0" fmla="*/ 0 w 12"/>
                  <a:gd name="T1" fmla="*/ 0 h 25"/>
                  <a:gd name="T2" fmla="*/ 6 w 12"/>
                  <a:gd name="T3" fmla="*/ 12 h 25"/>
                  <a:gd name="T4" fmla="*/ 12 w 12"/>
                  <a:gd name="T5" fmla="*/ 25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5">
                    <a:moveTo>
                      <a:pt x="0" y="0"/>
                    </a:moveTo>
                    <a:lnTo>
                      <a:pt x="6" y="12"/>
                    </a:lnTo>
                    <a:lnTo>
                      <a:pt x="12" y="25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28" name="Freeform 1155">
                <a:extLst>
                  <a:ext uri="{FF2B5EF4-FFF2-40B4-BE49-F238E27FC236}">
                    <a16:creationId xmlns:a16="http://schemas.microsoft.com/office/drawing/2014/main" id="{DF725864-46C7-498E-9899-A2723CE638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5" y="3854"/>
                <a:ext cx="10" cy="22"/>
              </a:xfrm>
              <a:custGeom>
                <a:avLst/>
                <a:gdLst>
                  <a:gd name="T0" fmla="*/ 0 w 10"/>
                  <a:gd name="T1" fmla="*/ 0 h 22"/>
                  <a:gd name="T2" fmla="*/ 5 w 10"/>
                  <a:gd name="T3" fmla="*/ 11 h 22"/>
                  <a:gd name="T4" fmla="*/ 8 w 10"/>
                  <a:gd name="T5" fmla="*/ 17 h 22"/>
                  <a:gd name="T6" fmla="*/ 10 w 10"/>
                  <a:gd name="T7" fmla="*/ 22 h 2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2">
                    <a:moveTo>
                      <a:pt x="0" y="0"/>
                    </a:moveTo>
                    <a:lnTo>
                      <a:pt x="5" y="11"/>
                    </a:lnTo>
                    <a:lnTo>
                      <a:pt x="8" y="17"/>
                    </a:lnTo>
                    <a:lnTo>
                      <a:pt x="10" y="22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29" name="Freeform 1156">
                <a:extLst>
                  <a:ext uri="{FF2B5EF4-FFF2-40B4-BE49-F238E27FC236}">
                    <a16:creationId xmlns:a16="http://schemas.microsoft.com/office/drawing/2014/main" id="{8309DCD9-E48B-4D4D-BA62-6601DB00FD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5" y="3876"/>
                <a:ext cx="10" cy="10"/>
              </a:xfrm>
              <a:custGeom>
                <a:avLst/>
                <a:gdLst>
                  <a:gd name="T0" fmla="*/ 0 w 10"/>
                  <a:gd name="T1" fmla="*/ 0 h 10"/>
                  <a:gd name="T2" fmla="*/ 5 w 10"/>
                  <a:gd name="T3" fmla="*/ 7 h 10"/>
                  <a:gd name="T4" fmla="*/ 10 w 10"/>
                  <a:gd name="T5" fmla="*/ 10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0" y="0"/>
                    </a:moveTo>
                    <a:lnTo>
                      <a:pt x="5" y="7"/>
                    </a:lnTo>
                    <a:lnTo>
                      <a:pt x="10" y="1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30" name="Freeform 1157">
                <a:extLst>
                  <a:ext uri="{FF2B5EF4-FFF2-40B4-BE49-F238E27FC236}">
                    <a16:creationId xmlns:a16="http://schemas.microsoft.com/office/drawing/2014/main" id="{FFA0CE66-1CD4-421C-9B21-66698E19CC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5" y="3886"/>
                <a:ext cx="12" cy="1"/>
              </a:xfrm>
              <a:custGeom>
                <a:avLst/>
                <a:gdLst>
                  <a:gd name="T0" fmla="*/ 0 w 12"/>
                  <a:gd name="T1" fmla="*/ 0 h 1"/>
                  <a:gd name="T2" fmla="*/ 6 w 12"/>
                  <a:gd name="T3" fmla="*/ 1 h 1"/>
                  <a:gd name="T4" fmla="*/ 10 w 12"/>
                  <a:gd name="T5" fmla="*/ 1 h 1"/>
                  <a:gd name="T6" fmla="*/ 12 w 1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">
                    <a:moveTo>
                      <a:pt x="0" y="0"/>
                    </a:moveTo>
                    <a:lnTo>
                      <a:pt x="6" y="1"/>
                    </a:lnTo>
                    <a:lnTo>
                      <a:pt x="10" y="1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31" name="Freeform 1158">
                <a:extLst>
                  <a:ext uri="{FF2B5EF4-FFF2-40B4-BE49-F238E27FC236}">
                    <a16:creationId xmlns:a16="http://schemas.microsoft.com/office/drawing/2014/main" id="{753C0312-094B-482A-851C-FFB34B7F89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7" y="3872"/>
                <a:ext cx="10" cy="14"/>
              </a:xfrm>
              <a:custGeom>
                <a:avLst/>
                <a:gdLst>
                  <a:gd name="T0" fmla="*/ 0 w 10"/>
                  <a:gd name="T1" fmla="*/ 14 h 14"/>
                  <a:gd name="T2" fmla="*/ 2 w 10"/>
                  <a:gd name="T3" fmla="*/ 12 h 14"/>
                  <a:gd name="T4" fmla="*/ 6 w 10"/>
                  <a:gd name="T5" fmla="*/ 8 h 14"/>
                  <a:gd name="T6" fmla="*/ 10 w 10"/>
                  <a:gd name="T7" fmla="*/ 0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4">
                    <a:moveTo>
                      <a:pt x="0" y="14"/>
                    </a:moveTo>
                    <a:lnTo>
                      <a:pt x="2" y="12"/>
                    </a:lnTo>
                    <a:lnTo>
                      <a:pt x="6" y="8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32" name="Freeform 1159">
                <a:extLst>
                  <a:ext uri="{FF2B5EF4-FFF2-40B4-BE49-F238E27FC236}">
                    <a16:creationId xmlns:a16="http://schemas.microsoft.com/office/drawing/2014/main" id="{D55D7BF1-81F2-4A7D-A06A-4658E2BBA8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7" y="3851"/>
                <a:ext cx="11" cy="21"/>
              </a:xfrm>
              <a:custGeom>
                <a:avLst/>
                <a:gdLst>
                  <a:gd name="T0" fmla="*/ 0 w 11"/>
                  <a:gd name="T1" fmla="*/ 21 h 21"/>
                  <a:gd name="T2" fmla="*/ 5 w 11"/>
                  <a:gd name="T3" fmla="*/ 11 h 21"/>
                  <a:gd name="T4" fmla="*/ 11 w 11"/>
                  <a:gd name="T5" fmla="*/ 0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lnTo>
                      <a:pt x="5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33" name="Freeform 1160">
                <a:extLst>
                  <a:ext uri="{FF2B5EF4-FFF2-40B4-BE49-F238E27FC236}">
                    <a16:creationId xmlns:a16="http://schemas.microsoft.com/office/drawing/2014/main" id="{61B3B1C9-364B-4053-AC12-2DA39E2CE8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8" y="3825"/>
                <a:ext cx="11" cy="26"/>
              </a:xfrm>
              <a:custGeom>
                <a:avLst/>
                <a:gdLst>
                  <a:gd name="T0" fmla="*/ 0 w 11"/>
                  <a:gd name="T1" fmla="*/ 26 h 26"/>
                  <a:gd name="T2" fmla="*/ 6 w 11"/>
                  <a:gd name="T3" fmla="*/ 13 h 26"/>
                  <a:gd name="T4" fmla="*/ 11 w 11"/>
                  <a:gd name="T5" fmla="*/ 0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6">
                    <a:moveTo>
                      <a:pt x="0" y="26"/>
                    </a:moveTo>
                    <a:lnTo>
                      <a:pt x="6" y="1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34" name="Freeform 1161">
                <a:extLst>
                  <a:ext uri="{FF2B5EF4-FFF2-40B4-BE49-F238E27FC236}">
                    <a16:creationId xmlns:a16="http://schemas.microsoft.com/office/drawing/2014/main" id="{A93AE38E-811C-484E-A6B4-6F1D08C3E6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9" y="3802"/>
                <a:ext cx="11" cy="23"/>
              </a:xfrm>
              <a:custGeom>
                <a:avLst/>
                <a:gdLst>
                  <a:gd name="T0" fmla="*/ 0 w 11"/>
                  <a:gd name="T1" fmla="*/ 23 h 23"/>
                  <a:gd name="T2" fmla="*/ 5 w 11"/>
                  <a:gd name="T3" fmla="*/ 10 h 23"/>
                  <a:gd name="T4" fmla="*/ 11 w 11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3">
                    <a:moveTo>
                      <a:pt x="0" y="23"/>
                    </a:moveTo>
                    <a:lnTo>
                      <a:pt x="5" y="10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35" name="Freeform 1162">
                <a:extLst>
                  <a:ext uri="{FF2B5EF4-FFF2-40B4-BE49-F238E27FC236}">
                    <a16:creationId xmlns:a16="http://schemas.microsoft.com/office/drawing/2014/main" id="{000C30B2-485E-4989-BA71-E997E1C5CF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0" y="3787"/>
                <a:ext cx="11" cy="15"/>
              </a:xfrm>
              <a:custGeom>
                <a:avLst/>
                <a:gdLst>
                  <a:gd name="T0" fmla="*/ 0 w 11"/>
                  <a:gd name="T1" fmla="*/ 15 h 15"/>
                  <a:gd name="T2" fmla="*/ 5 w 11"/>
                  <a:gd name="T3" fmla="*/ 6 h 15"/>
                  <a:gd name="T4" fmla="*/ 9 w 11"/>
                  <a:gd name="T5" fmla="*/ 2 h 15"/>
                  <a:gd name="T6" fmla="*/ 11 w 11"/>
                  <a:gd name="T7" fmla="*/ 0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5">
                    <a:moveTo>
                      <a:pt x="0" y="15"/>
                    </a:moveTo>
                    <a:lnTo>
                      <a:pt x="5" y="6"/>
                    </a:lnTo>
                    <a:lnTo>
                      <a:pt x="9" y="2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36" name="Freeform 1163">
                <a:extLst>
                  <a:ext uri="{FF2B5EF4-FFF2-40B4-BE49-F238E27FC236}">
                    <a16:creationId xmlns:a16="http://schemas.microsoft.com/office/drawing/2014/main" id="{F5E54B0D-2310-4E2C-AA98-7BDA176FA1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1" y="3785"/>
                <a:ext cx="11" cy="2"/>
              </a:xfrm>
              <a:custGeom>
                <a:avLst/>
                <a:gdLst>
                  <a:gd name="T0" fmla="*/ 0 w 11"/>
                  <a:gd name="T1" fmla="*/ 2 h 2"/>
                  <a:gd name="T2" fmla="*/ 6 w 11"/>
                  <a:gd name="T3" fmla="*/ 0 h 2"/>
                  <a:gd name="T4" fmla="*/ 11 w 11"/>
                  <a:gd name="T5" fmla="*/ 0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">
                    <a:moveTo>
                      <a:pt x="0" y="2"/>
                    </a:moveTo>
                    <a:lnTo>
                      <a:pt x="6" y="0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37" name="Freeform 1164">
                <a:extLst>
                  <a:ext uri="{FF2B5EF4-FFF2-40B4-BE49-F238E27FC236}">
                    <a16:creationId xmlns:a16="http://schemas.microsoft.com/office/drawing/2014/main" id="{600FFEB1-6F80-4E33-A2D1-16630CD198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2" y="3785"/>
                <a:ext cx="10" cy="10"/>
              </a:xfrm>
              <a:custGeom>
                <a:avLst/>
                <a:gdLst>
                  <a:gd name="T0" fmla="*/ 0 w 10"/>
                  <a:gd name="T1" fmla="*/ 0 h 10"/>
                  <a:gd name="T2" fmla="*/ 2 w 10"/>
                  <a:gd name="T3" fmla="*/ 1 h 10"/>
                  <a:gd name="T4" fmla="*/ 4 w 10"/>
                  <a:gd name="T5" fmla="*/ 3 h 10"/>
                  <a:gd name="T6" fmla="*/ 10 w 10"/>
                  <a:gd name="T7" fmla="*/ 1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0">
                    <a:moveTo>
                      <a:pt x="0" y="0"/>
                    </a:moveTo>
                    <a:lnTo>
                      <a:pt x="2" y="1"/>
                    </a:lnTo>
                    <a:lnTo>
                      <a:pt x="4" y="3"/>
                    </a:lnTo>
                    <a:lnTo>
                      <a:pt x="10" y="1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38" name="Freeform 1165">
                <a:extLst>
                  <a:ext uri="{FF2B5EF4-FFF2-40B4-BE49-F238E27FC236}">
                    <a16:creationId xmlns:a16="http://schemas.microsoft.com/office/drawing/2014/main" id="{9D3D54E9-9B03-45CC-B6DD-07D8AF2BE3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2" y="3795"/>
                <a:ext cx="12" cy="20"/>
              </a:xfrm>
              <a:custGeom>
                <a:avLst/>
                <a:gdLst>
                  <a:gd name="T0" fmla="*/ 0 w 12"/>
                  <a:gd name="T1" fmla="*/ 0 h 20"/>
                  <a:gd name="T2" fmla="*/ 6 w 12"/>
                  <a:gd name="T3" fmla="*/ 9 h 20"/>
                  <a:gd name="T4" fmla="*/ 12 w 12"/>
                  <a:gd name="T5" fmla="*/ 20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0">
                    <a:moveTo>
                      <a:pt x="0" y="0"/>
                    </a:moveTo>
                    <a:lnTo>
                      <a:pt x="6" y="9"/>
                    </a:lnTo>
                    <a:lnTo>
                      <a:pt x="12" y="2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39" name="Freeform 1166">
                <a:extLst>
                  <a:ext uri="{FF2B5EF4-FFF2-40B4-BE49-F238E27FC236}">
                    <a16:creationId xmlns:a16="http://schemas.microsoft.com/office/drawing/2014/main" id="{0EB7C7DB-C23C-47BB-A665-065373B20D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4" y="3815"/>
                <a:ext cx="10" cy="25"/>
              </a:xfrm>
              <a:custGeom>
                <a:avLst/>
                <a:gdLst>
                  <a:gd name="T0" fmla="*/ 0 w 10"/>
                  <a:gd name="T1" fmla="*/ 0 h 25"/>
                  <a:gd name="T2" fmla="*/ 5 w 10"/>
                  <a:gd name="T3" fmla="*/ 12 h 25"/>
                  <a:gd name="T4" fmla="*/ 10 w 10"/>
                  <a:gd name="T5" fmla="*/ 25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5">
                    <a:moveTo>
                      <a:pt x="0" y="0"/>
                    </a:moveTo>
                    <a:lnTo>
                      <a:pt x="5" y="12"/>
                    </a:lnTo>
                    <a:lnTo>
                      <a:pt x="10" y="25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40" name="Freeform 1167">
                <a:extLst>
                  <a:ext uri="{FF2B5EF4-FFF2-40B4-BE49-F238E27FC236}">
                    <a16:creationId xmlns:a16="http://schemas.microsoft.com/office/drawing/2014/main" id="{8D2FACD2-641D-4582-B147-C84218DB66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4" y="3840"/>
                <a:ext cx="10" cy="24"/>
              </a:xfrm>
              <a:custGeom>
                <a:avLst/>
                <a:gdLst>
                  <a:gd name="T0" fmla="*/ 0 w 10"/>
                  <a:gd name="T1" fmla="*/ 0 h 24"/>
                  <a:gd name="T2" fmla="*/ 5 w 10"/>
                  <a:gd name="T3" fmla="*/ 13 h 24"/>
                  <a:gd name="T4" fmla="*/ 10 w 10"/>
                  <a:gd name="T5" fmla="*/ 24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4">
                    <a:moveTo>
                      <a:pt x="0" y="0"/>
                    </a:moveTo>
                    <a:lnTo>
                      <a:pt x="5" y="13"/>
                    </a:lnTo>
                    <a:lnTo>
                      <a:pt x="10" y="24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41" name="Freeform 1168">
                <a:extLst>
                  <a:ext uri="{FF2B5EF4-FFF2-40B4-BE49-F238E27FC236}">
                    <a16:creationId xmlns:a16="http://schemas.microsoft.com/office/drawing/2014/main" id="{8EE5286A-BCE4-4A4C-9B2A-55F407643A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4" y="3864"/>
                <a:ext cx="12" cy="18"/>
              </a:xfrm>
              <a:custGeom>
                <a:avLst/>
                <a:gdLst>
                  <a:gd name="T0" fmla="*/ 0 w 12"/>
                  <a:gd name="T1" fmla="*/ 0 h 18"/>
                  <a:gd name="T2" fmla="*/ 6 w 12"/>
                  <a:gd name="T3" fmla="*/ 11 h 18"/>
                  <a:gd name="T4" fmla="*/ 10 w 12"/>
                  <a:gd name="T5" fmla="*/ 14 h 18"/>
                  <a:gd name="T6" fmla="*/ 12 w 12"/>
                  <a:gd name="T7" fmla="*/ 18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8">
                    <a:moveTo>
                      <a:pt x="0" y="0"/>
                    </a:moveTo>
                    <a:lnTo>
                      <a:pt x="6" y="11"/>
                    </a:lnTo>
                    <a:lnTo>
                      <a:pt x="10" y="14"/>
                    </a:lnTo>
                    <a:lnTo>
                      <a:pt x="12" y="18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42" name="Freeform 1169">
                <a:extLst>
                  <a:ext uri="{FF2B5EF4-FFF2-40B4-BE49-F238E27FC236}">
                    <a16:creationId xmlns:a16="http://schemas.microsoft.com/office/drawing/2014/main" id="{FBDB69AE-80A0-48D9-83C9-3DFCF2986E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6" y="3882"/>
                <a:ext cx="10" cy="5"/>
              </a:xfrm>
              <a:custGeom>
                <a:avLst/>
                <a:gdLst>
                  <a:gd name="T0" fmla="*/ 0 w 10"/>
                  <a:gd name="T1" fmla="*/ 0 h 5"/>
                  <a:gd name="T2" fmla="*/ 6 w 10"/>
                  <a:gd name="T3" fmla="*/ 4 h 5"/>
                  <a:gd name="T4" fmla="*/ 10 w 10"/>
                  <a:gd name="T5" fmla="*/ 5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5">
                    <a:moveTo>
                      <a:pt x="0" y="0"/>
                    </a:moveTo>
                    <a:lnTo>
                      <a:pt x="6" y="4"/>
                    </a:lnTo>
                    <a:lnTo>
                      <a:pt x="10" y="5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43" name="Freeform 1170">
                <a:extLst>
                  <a:ext uri="{FF2B5EF4-FFF2-40B4-BE49-F238E27FC236}">
                    <a16:creationId xmlns:a16="http://schemas.microsoft.com/office/drawing/2014/main" id="{9DEEDDFF-C171-4843-B321-2336816E4A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6" y="3882"/>
                <a:ext cx="11" cy="5"/>
              </a:xfrm>
              <a:custGeom>
                <a:avLst/>
                <a:gdLst>
                  <a:gd name="T0" fmla="*/ 0 w 11"/>
                  <a:gd name="T1" fmla="*/ 5 h 5"/>
                  <a:gd name="T2" fmla="*/ 5 w 11"/>
                  <a:gd name="T3" fmla="*/ 4 h 5"/>
                  <a:gd name="T4" fmla="*/ 11 w 11"/>
                  <a:gd name="T5" fmla="*/ 0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5">
                    <a:moveTo>
                      <a:pt x="0" y="5"/>
                    </a:moveTo>
                    <a:lnTo>
                      <a:pt x="5" y="4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44" name="Freeform 1171">
                <a:extLst>
                  <a:ext uri="{FF2B5EF4-FFF2-40B4-BE49-F238E27FC236}">
                    <a16:creationId xmlns:a16="http://schemas.microsoft.com/office/drawing/2014/main" id="{FAC28C90-E220-4A4F-A811-4B4FDC48CB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7" y="3864"/>
                <a:ext cx="11" cy="18"/>
              </a:xfrm>
              <a:custGeom>
                <a:avLst/>
                <a:gdLst>
                  <a:gd name="T0" fmla="*/ 0 w 11"/>
                  <a:gd name="T1" fmla="*/ 18 h 18"/>
                  <a:gd name="T2" fmla="*/ 2 w 11"/>
                  <a:gd name="T3" fmla="*/ 14 h 18"/>
                  <a:gd name="T4" fmla="*/ 6 w 11"/>
                  <a:gd name="T5" fmla="*/ 11 h 18"/>
                  <a:gd name="T6" fmla="*/ 11 w 11"/>
                  <a:gd name="T7" fmla="*/ 0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8">
                    <a:moveTo>
                      <a:pt x="0" y="18"/>
                    </a:moveTo>
                    <a:lnTo>
                      <a:pt x="2" y="14"/>
                    </a:lnTo>
                    <a:lnTo>
                      <a:pt x="6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45" name="Freeform 1172">
                <a:extLst>
                  <a:ext uri="{FF2B5EF4-FFF2-40B4-BE49-F238E27FC236}">
                    <a16:creationId xmlns:a16="http://schemas.microsoft.com/office/drawing/2014/main" id="{67E7110C-8EDB-4D34-903E-D96FF0F2D8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8" y="3839"/>
                <a:ext cx="11" cy="25"/>
              </a:xfrm>
              <a:custGeom>
                <a:avLst/>
                <a:gdLst>
                  <a:gd name="T0" fmla="*/ 0 w 11"/>
                  <a:gd name="T1" fmla="*/ 25 h 25"/>
                  <a:gd name="T2" fmla="*/ 3 w 11"/>
                  <a:gd name="T3" fmla="*/ 20 h 25"/>
                  <a:gd name="T4" fmla="*/ 5 w 11"/>
                  <a:gd name="T5" fmla="*/ 13 h 25"/>
                  <a:gd name="T6" fmla="*/ 11 w 11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5">
                    <a:moveTo>
                      <a:pt x="0" y="25"/>
                    </a:moveTo>
                    <a:lnTo>
                      <a:pt x="3" y="20"/>
                    </a:lnTo>
                    <a:lnTo>
                      <a:pt x="5" y="1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46" name="Freeform 1173">
                <a:extLst>
                  <a:ext uri="{FF2B5EF4-FFF2-40B4-BE49-F238E27FC236}">
                    <a16:creationId xmlns:a16="http://schemas.microsoft.com/office/drawing/2014/main" id="{0B3F5B3E-5F2C-43B7-A022-9C8D42EBBE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9" y="3815"/>
                <a:ext cx="11" cy="24"/>
              </a:xfrm>
              <a:custGeom>
                <a:avLst/>
                <a:gdLst>
                  <a:gd name="T0" fmla="*/ 0 w 11"/>
                  <a:gd name="T1" fmla="*/ 24 h 24"/>
                  <a:gd name="T2" fmla="*/ 5 w 11"/>
                  <a:gd name="T3" fmla="*/ 11 h 24"/>
                  <a:gd name="T4" fmla="*/ 11 w 11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4">
                    <a:moveTo>
                      <a:pt x="0" y="24"/>
                    </a:moveTo>
                    <a:lnTo>
                      <a:pt x="5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47" name="Freeform 1174">
                <a:extLst>
                  <a:ext uri="{FF2B5EF4-FFF2-40B4-BE49-F238E27FC236}">
                    <a16:creationId xmlns:a16="http://schemas.microsoft.com/office/drawing/2014/main" id="{DD4841C0-ACDE-4F26-B699-598A951F51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0" y="3794"/>
                <a:ext cx="11" cy="21"/>
              </a:xfrm>
              <a:custGeom>
                <a:avLst/>
                <a:gdLst>
                  <a:gd name="T0" fmla="*/ 0 w 11"/>
                  <a:gd name="T1" fmla="*/ 21 h 21"/>
                  <a:gd name="T2" fmla="*/ 6 w 11"/>
                  <a:gd name="T3" fmla="*/ 9 h 21"/>
                  <a:gd name="T4" fmla="*/ 8 w 11"/>
                  <a:gd name="T5" fmla="*/ 5 h 21"/>
                  <a:gd name="T6" fmla="*/ 11 w 11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lnTo>
                      <a:pt x="6" y="9"/>
                    </a:lnTo>
                    <a:lnTo>
                      <a:pt x="8" y="5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48" name="Freeform 1175">
                <a:extLst>
                  <a:ext uri="{FF2B5EF4-FFF2-40B4-BE49-F238E27FC236}">
                    <a16:creationId xmlns:a16="http://schemas.microsoft.com/office/drawing/2014/main" id="{0A60747A-96B5-4307-BC2C-C2D11B33F0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1" y="3785"/>
                <a:ext cx="10" cy="9"/>
              </a:xfrm>
              <a:custGeom>
                <a:avLst/>
                <a:gdLst>
                  <a:gd name="T0" fmla="*/ 0 w 10"/>
                  <a:gd name="T1" fmla="*/ 9 h 9"/>
                  <a:gd name="T2" fmla="*/ 4 w 10"/>
                  <a:gd name="T3" fmla="*/ 3 h 9"/>
                  <a:gd name="T4" fmla="*/ 10 w 10"/>
                  <a:gd name="T5" fmla="*/ 0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9">
                    <a:moveTo>
                      <a:pt x="0" y="9"/>
                    </a:moveTo>
                    <a:lnTo>
                      <a:pt x="4" y="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49" name="Freeform 1176">
                <a:extLst>
                  <a:ext uri="{FF2B5EF4-FFF2-40B4-BE49-F238E27FC236}">
                    <a16:creationId xmlns:a16="http://schemas.microsoft.com/office/drawing/2014/main" id="{08B9CB7A-F787-4E83-89F2-23B64352A0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1" y="3785"/>
                <a:ext cx="12" cy="2"/>
              </a:xfrm>
              <a:custGeom>
                <a:avLst/>
                <a:gdLst>
                  <a:gd name="T0" fmla="*/ 0 w 12"/>
                  <a:gd name="T1" fmla="*/ 0 h 2"/>
                  <a:gd name="T2" fmla="*/ 6 w 12"/>
                  <a:gd name="T3" fmla="*/ 0 h 2"/>
                  <a:gd name="T4" fmla="*/ 12 w 12"/>
                  <a:gd name="T5" fmla="*/ 2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">
                    <a:moveTo>
                      <a:pt x="0" y="0"/>
                    </a:moveTo>
                    <a:lnTo>
                      <a:pt x="6" y="0"/>
                    </a:lnTo>
                    <a:lnTo>
                      <a:pt x="12" y="2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50" name="Freeform 1177">
                <a:extLst>
                  <a:ext uri="{FF2B5EF4-FFF2-40B4-BE49-F238E27FC236}">
                    <a16:creationId xmlns:a16="http://schemas.microsoft.com/office/drawing/2014/main" id="{A0BFA2D7-0D83-4BC0-932D-6E85416041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3" y="3787"/>
                <a:ext cx="10" cy="15"/>
              </a:xfrm>
              <a:custGeom>
                <a:avLst/>
                <a:gdLst>
                  <a:gd name="T0" fmla="*/ 0 w 10"/>
                  <a:gd name="T1" fmla="*/ 0 h 15"/>
                  <a:gd name="T2" fmla="*/ 2 w 10"/>
                  <a:gd name="T3" fmla="*/ 2 h 15"/>
                  <a:gd name="T4" fmla="*/ 5 w 10"/>
                  <a:gd name="T5" fmla="*/ 6 h 15"/>
                  <a:gd name="T6" fmla="*/ 10 w 10"/>
                  <a:gd name="T7" fmla="*/ 15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5">
                    <a:moveTo>
                      <a:pt x="0" y="0"/>
                    </a:moveTo>
                    <a:lnTo>
                      <a:pt x="2" y="2"/>
                    </a:lnTo>
                    <a:lnTo>
                      <a:pt x="5" y="6"/>
                    </a:lnTo>
                    <a:lnTo>
                      <a:pt x="10" y="15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51" name="Freeform 1178">
                <a:extLst>
                  <a:ext uri="{FF2B5EF4-FFF2-40B4-BE49-F238E27FC236}">
                    <a16:creationId xmlns:a16="http://schemas.microsoft.com/office/drawing/2014/main" id="{1FA28333-E5E9-4873-A3B3-75ACAE437E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3" y="3802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5 w 10"/>
                  <a:gd name="T3" fmla="*/ 10 h 23"/>
                  <a:gd name="T4" fmla="*/ 10 w 10"/>
                  <a:gd name="T5" fmla="*/ 23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5" y="10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52" name="Freeform 1179">
                <a:extLst>
                  <a:ext uri="{FF2B5EF4-FFF2-40B4-BE49-F238E27FC236}">
                    <a16:creationId xmlns:a16="http://schemas.microsoft.com/office/drawing/2014/main" id="{EF7D50A8-601B-465F-B824-67C269EDDF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3" y="3825"/>
                <a:ext cx="12" cy="26"/>
              </a:xfrm>
              <a:custGeom>
                <a:avLst/>
                <a:gdLst>
                  <a:gd name="T0" fmla="*/ 0 w 12"/>
                  <a:gd name="T1" fmla="*/ 0 h 26"/>
                  <a:gd name="T2" fmla="*/ 6 w 12"/>
                  <a:gd name="T3" fmla="*/ 13 h 26"/>
                  <a:gd name="T4" fmla="*/ 12 w 12"/>
                  <a:gd name="T5" fmla="*/ 26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6">
                    <a:moveTo>
                      <a:pt x="0" y="0"/>
                    </a:moveTo>
                    <a:lnTo>
                      <a:pt x="6" y="13"/>
                    </a:lnTo>
                    <a:lnTo>
                      <a:pt x="12" y="26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53" name="Freeform 1180">
                <a:extLst>
                  <a:ext uri="{FF2B5EF4-FFF2-40B4-BE49-F238E27FC236}">
                    <a16:creationId xmlns:a16="http://schemas.microsoft.com/office/drawing/2014/main" id="{91000070-4698-4CA8-987C-2B198C16D8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5" y="3851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6 w 10"/>
                  <a:gd name="T3" fmla="*/ 12 h 23"/>
                  <a:gd name="T4" fmla="*/ 8 w 10"/>
                  <a:gd name="T5" fmla="*/ 18 h 23"/>
                  <a:gd name="T6" fmla="*/ 10 w 10"/>
                  <a:gd name="T7" fmla="*/ 23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6" y="12"/>
                    </a:lnTo>
                    <a:lnTo>
                      <a:pt x="8" y="18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54" name="Freeform 1181">
                <a:extLst>
                  <a:ext uri="{FF2B5EF4-FFF2-40B4-BE49-F238E27FC236}">
                    <a16:creationId xmlns:a16="http://schemas.microsoft.com/office/drawing/2014/main" id="{5F75CD0F-A49F-4A57-868F-8B238BFA8D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5" y="3874"/>
                <a:ext cx="11" cy="12"/>
              </a:xfrm>
              <a:custGeom>
                <a:avLst/>
                <a:gdLst>
                  <a:gd name="T0" fmla="*/ 0 w 11"/>
                  <a:gd name="T1" fmla="*/ 0 h 12"/>
                  <a:gd name="T2" fmla="*/ 5 w 11"/>
                  <a:gd name="T3" fmla="*/ 8 h 12"/>
                  <a:gd name="T4" fmla="*/ 8 w 11"/>
                  <a:gd name="T5" fmla="*/ 10 h 12"/>
                  <a:gd name="T6" fmla="*/ 11 w 11"/>
                  <a:gd name="T7" fmla="*/ 12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2">
                    <a:moveTo>
                      <a:pt x="0" y="0"/>
                    </a:moveTo>
                    <a:lnTo>
                      <a:pt x="5" y="8"/>
                    </a:lnTo>
                    <a:lnTo>
                      <a:pt x="8" y="10"/>
                    </a:lnTo>
                    <a:lnTo>
                      <a:pt x="11" y="12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55" name="Freeform 1182">
                <a:extLst>
                  <a:ext uri="{FF2B5EF4-FFF2-40B4-BE49-F238E27FC236}">
                    <a16:creationId xmlns:a16="http://schemas.microsoft.com/office/drawing/2014/main" id="{B02B2EE2-8D79-41E4-BA97-CEF6F96A5C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6" y="3886"/>
                <a:ext cx="11" cy="1"/>
              </a:xfrm>
              <a:custGeom>
                <a:avLst/>
                <a:gdLst>
                  <a:gd name="T0" fmla="*/ 0 w 11"/>
                  <a:gd name="T1" fmla="*/ 0 h 1"/>
                  <a:gd name="T2" fmla="*/ 6 w 11"/>
                  <a:gd name="T3" fmla="*/ 1 h 1"/>
                  <a:gd name="T4" fmla="*/ 11 w 11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">
                    <a:moveTo>
                      <a:pt x="0" y="0"/>
                    </a:moveTo>
                    <a:lnTo>
                      <a:pt x="6" y="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56" name="Freeform 1183">
                <a:extLst>
                  <a:ext uri="{FF2B5EF4-FFF2-40B4-BE49-F238E27FC236}">
                    <a16:creationId xmlns:a16="http://schemas.microsoft.com/office/drawing/2014/main" id="{189F4A09-E749-45A8-99F5-D73D747A05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7" y="3875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3 w 11"/>
                  <a:gd name="T3" fmla="*/ 9 h 11"/>
                  <a:gd name="T4" fmla="*/ 5 w 11"/>
                  <a:gd name="T5" fmla="*/ 7 h 11"/>
                  <a:gd name="T6" fmla="*/ 11 w 11"/>
                  <a:gd name="T7" fmla="*/ 0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1">
                    <a:moveTo>
                      <a:pt x="0" y="11"/>
                    </a:moveTo>
                    <a:lnTo>
                      <a:pt x="3" y="9"/>
                    </a:lnTo>
                    <a:lnTo>
                      <a:pt x="5" y="7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57" name="Freeform 1184">
                <a:extLst>
                  <a:ext uri="{FF2B5EF4-FFF2-40B4-BE49-F238E27FC236}">
                    <a16:creationId xmlns:a16="http://schemas.microsoft.com/office/drawing/2014/main" id="{6BF58062-8CFB-4505-B562-402F1C9EC4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8" y="3854"/>
                <a:ext cx="11" cy="21"/>
              </a:xfrm>
              <a:custGeom>
                <a:avLst/>
                <a:gdLst>
                  <a:gd name="T0" fmla="*/ 0 w 11"/>
                  <a:gd name="T1" fmla="*/ 21 h 21"/>
                  <a:gd name="T2" fmla="*/ 2 w 11"/>
                  <a:gd name="T3" fmla="*/ 16 h 21"/>
                  <a:gd name="T4" fmla="*/ 5 w 11"/>
                  <a:gd name="T5" fmla="*/ 11 h 21"/>
                  <a:gd name="T6" fmla="*/ 11 w 11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lnTo>
                      <a:pt x="2" y="16"/>
                    </a:lnTo>
                    <a:lnTo>
                      <a:pt x="5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58" name="Freeform 1185">
                <a:extLst>
                  <a:ext uri="{FF2B5EF4-FFF2-40B4-BE49-F238E27FC236}">
                    <a16:creationId xmlns:a16="http://schemas.microsoft.com/office/drawing/2014/main" id="{28F1E429-3FE4-4217-8B83-D5607414DB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9" y="3829"/>
                <a:ext cx="11" cy="25"/>
              </a:xfrm>
              <a:custGeom>
                <a:avLst/>
                <a:gdLst>
                  <a:gd name="T0" fmla="*/ 0 w 11"/>
                  <a:gd name="T1" fmla="*/ 25 h 25"/>
                  <a:gd name="T2" fmla="*/ 6 w 11"/>
                  <a:gd name="T3" fmla="*/ 12 h 25"/>
                  <a:gd name="T4" fmla="*/ 11 w 11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5">
                    <a:moveTo>
                      <a:pt x="0" y="25"/>
                    </a:moveTo>
                    <a:lnTo>
                      <a:pt x="6" y="12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59" name="Freeform 1186">
                <a:extLst>
                  <a:ext uri="{FF2B5EF4-FFF2-40B4-BE49-F238E27FC236}">
                    <a16:creationId xmlns:a16="http://schemas.microsoft.com/office/drawing/2014/main" id="{6020D97F-F4D3-4D7F-B26F-A9F0507156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0" y="3804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4 w 10"/>
                  <a:gd name="T3" fmla="*/ 12 h 25"/>
                  <a:gd name="T4" fmla="*/ 8 w 10"/>
                  <a:gd name="T5" fmla="*/ 6 h 25"/>
                  <a:gd name="T6" fmla="*/ 10 w 10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4" y="12"/>
                    </a:lnTo>
                    <a:lnTo>
                      <a:pt x="8" y="6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60" name="Freeform 1187">
                <a:extLst>
                  <a:ext uri="{FF2B5EF4-FFF2-40B4-BE49-F238E27FC236}">
                    <a16:creationId xmlns:a16="http://schemas.microsoft.com/office/drawing/2014/main" id="{05B488B1-FA0C-4B91-825B-0284519C0C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0" y="3788"/>
                <a:ext cx="12" cy="16"/>
              </a:xfrm>
              <a:custGeom>
                <a:avLst/>
                <a:gdLst>
                  <a:gd name="T0" fmla="*/ 0 w 12"/>
                  <a:gd name="T1" fmla="*/ 16 h 16"/>
                  <a:gd name="T2" fmla="*/ 6 w 12"/>
                  <a:gd name="T3" fmla="*/ 7 h 16"/>
                  <a:gd name="T4" fmla="*/ 9 w 12"/>
                  <a:gd name="T5" fmla="*/ 4 h 16"/>
                  <a:gd name="T6" fmla="*/ 12 w 12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6">
                    <a:moveTo>
                      <a:pt x="0" y="16"/>
                    </a:moveTo>
                    <a:lnTo>
                      <a:pt x="6" y="7"/>
                    </a:lnTo>
                    <a:lnTo>
                      <a:pt x="9" y="4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61" name="Freeform 1188">
                <a:extLst>
                  <a:ext uri="{FF2B5EF4-FFF2-40B4-BE49-F238E27FC236}">
                    <a16:creationId xmlns:a16="http://schemas.microsoft.com/office/drawing/2014/main" id="{D134D06D-7A08-4E5E-853B-70A9936C86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2" y="3785"/>
                <a:ext cx="10" cy="3"/>
              </a:xfrm>
              <a:custGeom>
                <a:avLst/>
                <a:gdLst>
                  <a:gd name="T0" fmla="*/ 0 w 10"/>
                  <a:gd name="T1" fmla="*/ 3 h 3"/>
                  <a:gd name="T2" fmla="*/ 5 w 10"/>
                  <a:gd name="T3" fmla="*/ 0 h 3"/>
                  <a:gd name="T4" fmla="*/ 10 w 10"/>
                  <a:gd name="T5" fmla="*/ 0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3">
                    <a:moveTo>
                      <a:pt x="0" y="3"/>
                    </a:moveTo>
                    <a:lnTo>
                      <a:pt x="5" y="0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62" name="Freeform 1189">
                <a:extLst>
                  <a:ext uri="{FF2B5EF4-FFF2-40B4-BE49-F238E27FC236}">
                    <a16:creationId xmlns:a16="http://schemas.microsoft.com/office/drawing/2014/main" id="{018F22EF-5A5E-4FB6-B633-6EE8BFBFA9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2" y="3785"/>
                <a:ext cx="10" cy="8"/>
              </a:xfrm>
              <a:custGeom>
                <a:avLst/>
                <a:gdLst>
                  <a:gd name="T0" fmla="*/ 0 w 10"/>
                  <a:gd name="T1" fmla="*/ 0 h 8"/>
                  <a:gd name="T2" fmla="*/ 5 w 10"/>
                  <a:gd name="T3" fmla="*/ 2 h 8"/>
                  <a:gd name="T4" fmla="*/ 10 w 10"/>
                  <a:gd name="T5" fmla="*/ 8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8">
                    <a:moveTo>
                      <a:pt x="0" y="0"/>
                    </a:moveTo>
                    <a:lnTo>
                      <a:pt x="5" y="2"/>
                    </a:lnTo>
                    <a:lnTo>
                      <a:pt x="10" y="8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63" name="Freeform 1190">
                <a:extLst>
                  <a:ext uri="{FF2B5EF4-FFF2-40B4-BE49-F238E27FC236}">
                    <a16:creationId xmlns:a16="http://schemas.microsoft.com/office/drawing/2014/main" id="{2A35EE7F-45AD-4F5E-819F-01FCFE046B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2" y="3793"/>
                <a:ext cx="12" cy="18"/>
              </a:xfrm>
              <a:custGeom>
                <a:avLst/>
                <a:gdLst>
                  <a:gd name="T0" fmla="*/ 0 w 12"/>
                  <a:gd name="T1" fmla="*/ 0 h 18"/>
                  <a:gd name="T2" fmla="*/ 3 w 12"/>
                  <a:gd name="T3" fmla="*/ 3 h 18"/>
                  <a:gd name="T4" fmla="*/ 6 w 12"/>
                  <a:gd name="T5" fmla="*/ 8 h 18"/>
                  <a:gd name="T6" fmla="*/ 12 w 12"/>
                  <a:gd name="T7" fmla="*/ 18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8">
                    <a:moveTo>
                      <a:pt x="0" y="0"/>
                    </a:moveTo>
                    <a:lnTo>
                      <a:pt x="3" y="3"/>
                    </a:lnTo>
                    <a:lnTo>
                      <a:pt x="6" y="8"/>
                    </a:lnTo>
                    <a:lnTo>
                      <a:pt x="12" y="18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64" name="Freeform 1191">
                <a:extLst>
                  <a:ext uri="{FF2B5EF4-FFF2-40B4-BE49-F238E27FC236}">
                    <a16:creationId xmlns:a16="http://schemas.microsoft.com/office/drawing/2014/main" id="{FF54BE0C-AD8D-481A-BDEA-5937D0CEBD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4" y="3811"/>
                <a:ext cx="10" cy="26"/>
              </a:xfrm>
              <a:custGeom>
                <a:avLst/>
                <a:gdLst>
                  <a:gd name="T0" fmla="*/ 0 w 10"/>
                  <a:gd name="T1" fmla="*/ 0 h 26"/>
                  <a:gd name="T2" fmla="*/ 2 w 10"/>
                  <a:gd name="T3" fmla="*/ 6 h 26"/>
                  <a:gd name="T4" fmla="*/ 5 w 10"/>
                  <a:gd name="T5" fmla="*/ 13 h 26"/>
                  <a:gd name="T6" fmla="*/ 10 w 10"/>
                  <a:gd name="T7" fmla="*/ 26 h 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6">
                    <a:moveTo>
                      <a:pt x="0" y="0"/>
                    </a:moveTo>
                    <a:lnTo>
                      <a:pt x="2" y="6"/>
                    </a:lnTo>
                    <a:lnTo>
                      <a:pt x="5" y="13"/>
                    </a:lnTo>
                    <a:lnTo>
                      <a:pt x="10" y="26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65" name="Freeform 1192">
                <a:extLst>
                  <a:ext uri="{FF2B5EF4-FFF2-40B4-BE49-F238E27FC236}">
                    <a16:creationId xmlns:a16="http://schemas.microsoft.com/office/drawing/2014/main" id="{67CEFD66-A47D-4B83-9A4E-CBD0D89E0E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4" y="3837"/>
                <a:ext cx="12" cy="24"/>
              </a:xfrm>
              <a:custGeom>
                <a:avLst/>
                <a:gdLst>
                  <a:gd name="T0" fmla="*/ 0 w 12"/>
                  <a:gd name="T1" fmla="*/ 0 h 24"/>
                  <a:gd name="T2" fmla="*/ 6 w 12"/>
                  <a:gd name="T3" fmla="*/ 12 h 24"/>
                  <a:gd name="T4" fmla="*/ 12 w 12"/>
                  <a:gd name="T5" fmla="*/ 24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4">
                    <a:moveTo>
                      <a:pt x="0" y="0"/>
                    </a:moveTo>
                    <a:lnTo>
                      <a:pt x="6" y="12"/>
                    </a:lnTo>
                    <a:lnTo>
                      <a:pt x="12" y="24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66" name="Freeform 1193">
                <a:extLst>
                  <a:ext uri="{FF2B5EF4-FFF2-40B4-BE49-F238E27FC236}">
                    <a16:creationId xmlns:a16="http://schemas.microsoft.com/office/drawing/2014/main" id="{472755BF-3C10-4F64-9515-D68A1A3135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6" y="3861"/>
                <a:ext cx="10" cy="19"/>
              </a:xfrm>
              <a:custGeom>
                <a:avLst/>
                <a:gdLst>
                  <a:gd name="T0" fmla="*/ 0 w 10"/>
                  <a:gd name="T1" fmla="*/ 0 h 19"/>
                  <a:gd name="T2" fmla="*/ 6 w 10"/>
                  <a:gd name="T3" fmla="*/ 10 h 19"/>
                  <a:gd name="T4" fmla="*/ 8 w 10"/>
                  <a:gd name="T5" fmla="*/ 16 h 19"/>
                  <a:gd name="T6" fmla="*/ 10 w 10"/>
                  <a:gd name="T7" fmla="*/ 19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9">
                    <a:moveTo>
                      <a:pt x="0" y="0"/>
                    </a:moveTo>
                    <a:lnTo>
                      <a:pt x="6" y="10"/>
                    </a:lnTo>
                    <a:lnTo>
                      <a:pt x="8" y="16"/>
                    </a:lnTo>
                    <a:lnTo>
                      <a:pt x="10" y="19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67" name="Freeform 1194">
                <a:extLst>
                  <a:ext uri="{FF2B5EF4-FFF2-40B4-BE49-F238E27FC236}">
                    <a16:creationId xmlns:a16="http://schemas.microsoft.com/office/drawing/2014/main" id="{9B7790B0-9BCA-44C8-A0D0-CB4364EF1F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6" y="3880"/>
                <a:ext cx="11" cy="7"/>
              </a:xfrm>
              <a:custGeom>
                <a:avLst/>
                <a:gdLst>
                  <a:gd name="T0" fmla="*/ 0 w 11"/>
                  <a:gd name="T1" fmla="*/ 0 h 7"/>
                  <a:gd name="T2" fmla="*/ 5 w 11"/>
                  <a:gd name="T3" fmla="*/ 5 h 7"/>
                  <a:gd name="T4" fmla="*/ 11 w 11"/>
                  <a:gd name="T5" fmla="*/ 7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7">
                    <a:moveTo>
                      <a:pt x="0" y="0"/>
                    </a:moveTo>
                    <a:lnTo>
                      <a:pt x="5" y="5"/>
                    </a:lnTo>
                    <a:lnTo>
                      <a:pt x="11" y="7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68" name="Freeform 1195">
                <a:extLst>
                  <a:ext uri="{FF2B5EF4-FFF2-40B4-BE49-F238E27FC236}">
                    <a16:creationId xmlns:a16="http://schemas.microsoft.com/office/drawing/2014/main" id="{924A33B1-B662-4439-B2CB-77A7C40AEC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7" y="3883"/>
                <a:ext cx="11" cy="4"/>
              </a:xfrm>
              <a:custGeom>
                <a:avLst/>
                <a:gdLst>
                  <a:gd name="T0" fmla="*/ 0 w 11"/>
                  <a:gd name="T1" fmla="*/ 4 h 4"/>
                  <a:gd name="T2" fmla="*/ 5 w 11"/>
                  <a:gd name="T3" fmla="*/ 3 h 4"/>
                  <a:gd name="T4" fmla="*/ 11 w 11"/>
                  <a:gd name="T5" fmla="*/ 0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4">
                    <a:moveTo>
                      <a:pt x="0" y="4"/>
                    </a:moveTo>
                    <a:lnTo>
                      <a:pt x="5" y="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69" name="Freeform 1196">
                <a:extLst>
                  <a:ext uri="{FF2B5EF4-FFF2-40B4-BE49-F238E27FC236}">
                    <a16:creationId xmlns:a16="http://schemas.microsoft.com/office/drawing/2014/main" id="{C7726D5C-3CA6-4A01-BD2F-ABC4B331DF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8" y="3867"/>
                <a:ext cx="11" cy="16"/>
              </a:xfrm>
              <a:custGeom>
                <a:avLst/>
                <a:gdLst>
                  <a:gd name="T0" fmla="*/ 0 w 11"/>
                  <a:gd name="T1" fmla="*/ 16 h 16"/>
                  <a:gd name="T2" fmla="*/ 3 w 11"/>
                  <a:gd name="T3" fmla="*/ 12 h 16"/>
                  <a:gd name="T4" fmla="*/ 6 w 11"/>
                  <a:gd name="T5" fmla="*/ 9 h 16"/>
                  <a:gd name="T6" fmla="*/ 11 w 11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6">
                    <a:moveTo>
                      <a:pt x="0" y="16"/>
                    </a:moveTo>
                    <a:lnTo>
                      <a:pt x="3" y="12"/>
                    </a:lnTo>
                    <a:lnTo>
                      <a:pt x="6" y="9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70" name="Freeform 1197">
                <a:extLst>
                  <a:ext uri="{FF2B5EF4-FFF2-40B4-BE49-F238E27FC236}">
                    <a16:creationId xmlns:a16="http://schemas.microsoft.com/office/drawing/2014/main" id="{24BF746D-97CE-438C-AEB6-E4DE21CC56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9" y="3842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2 w 10"/>
                  <a:gd name="T3" fmla="*/ 19 h 25"/>
                  <a:gd name="T4" fmla="*/ 4 w 10"/>
                  <a:gd name="T5" fmla="*/ 13 h 25"/>
                  <a:gd name="T6" fmla="*/ 10 w 10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2" y="19"/>
                    </a:lnTo>
                    <a:lnTo>
                      <a:pt x="4" y="1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71" name="Freeform 1198">
                <a:extLst>
                  <a:ext uri="{FF2B5EF4-FFF2-40B4-BE49-F238E27FC236}">
                    <a16:creationId xmlns:a16="http://schemas.microsoft.com/office/drawing/2014/main" id="{E7A4B108-3124-423E-886C-DF97F6A06C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9" y="3817"/>
                <a:ext cx="12" cy="25"/>
              </a:xfrm>
              <a:custGeom>
                <a:avLst/>
                <a:gdLst>
                  <a:gd name="T0" fmla="*/ 0 w 12"/>
                  <a:gd name="T1" fmla="*/ 25 h 25"/>
                  <a:gd name="T2" fmla="*/ 6 w 12"/>
                  <a:gd name="T3" fmla="*/ 13 h 25"/>
                  <a:gd name="T4" fmla="*/ 12 w 12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5">
                    <a:moveTo>
                      <a:pt x="0" y="25"/>
                    </a:moveTo>
                    <a:lnTo>
                      <a:pt x="6" y="1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72" name="Freeform 1199">
                <a:extLst>
                  <a:ext uri="{FF2B5EF4-FFF2-40B4-BE49-F238E27FC236}">
                    <a16:creationId xmlns:a16="http://schemas.microsoft.com/office/drawing/2014/main" id="{724C3F80-9E05-45F0-A41D-DEB473800D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1" y="3796"/>
                <a:ext cx="10" cy="21"/>
              </a:xfrm>
              <a:custGeom>
                <a:avLst/>
                <a:gdLst>
                  <a:gd name="T0" fmla="*/ 0 w 10"/>
                  <a:gd name="T1" fmla="*/ 21 h 21"/>
                  <a:gd name="T2" fmla="*/ 5 w 10"/>
                  <a:gd name="T3" fmla="*/ 10 h 21"/>
                  <a:gd name="T4" fmla="*/ 8 w 10"/>
                  <a:gd name="T5" fmla="*/ 5 h 21"/>
                  <a:gd name="T6" fmla="*/ 10 w 10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1">
                    <a:moveTo>
                      <a:pt x="0" y="21"/>
                    </a:moveTo>
                    <a:lnTo>
                      <a:pt x="5" y="10"/>
                    </a:lnTo>
                    <a:lnTo>
                      <a:pt x="8" y="5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73" name="Freeform 1200">
                <a:extLst>
                  <a:ext uri="{FF2B5EF4-FFF2-40B4-BE49-F238E27FC236}">
                    <a16:creationId xmlns:a16="http://schemas.microsoft.com/office/drawing/2014/main" id="{BC164DBF-E6C1-4747-9296-F9B8F64D1B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1" y="3785"/>
                <a:ext cx="10" cy="11"/>
              </a:xfrm>
              <a:custGeom>
                <a:avLst/>
                <a:gdLst>
                  <a:gd name="T0" fmla="*/ 0 w 10"/>
                  <a:gd name="T1" fmla="*/ 11 h 11"/>
                  <a:gd name="T2" fmla="*/ 5 w 10"/>
                  <a:gd name="T3" fmla="*/ 4 h 11"/>
                  <a:gd name="T4" fmla="*/ 8 w 10"/>
                  <a:gd name="T5" fmla="*/ 2 h 11"/>
                  <a:gd name="T6" fmla="*/ 10 w 10"/>
                  <a:gd name="T7" fmla="*/ 0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1">
                    <a:moveTo>
                      <a:pt x="0" y="11"/>
                    </a:moveTo>
                    <a:lnTo>
                      <a:pt x="5" y="4"/>
                    </a:lnTo>
                    <a:lnTo>
                      <a:pt x="8" y="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74" name="Freeform 1201">
                <a:extLst>
                  <a:ext uri="{FF2B5EF4-FFF2-40B4-BE49-F238E27FC236}">
                    <a16:creationId xmlns:a16="http://schemas.microsoft.com/office/drawing/2014/main" id="{7A570A32-165C-40A7-8FE6-6F361A6A7D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1" y="3784"/>
                <a:ext cx="12" cy="2"/>
              </a:xfrm>
              <a:custGeom>
                <a:avLst/>
                <a:gdLst>
                  <a:gd name="T0" fmla="*/ 0 w 12"/>
                  <a:gd name="T1" fmla="*/ 1 h 2"/>
                  <a:gd name="T2" fmla="*/ 6 w 12"/>
                  <a:gd name="T3" fmla="*/ 0 h 2"/>
                  <a:gd name="T4" fmla="*/ 12 w 12"/>
                  <a:gd name="T5" fmla="*/ 2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">
                    <a:moveTo>
                      <a:pt x="0" y="1"/>
                    </a:moveTo>
                    <a:lnTo>
                      <a:pt x="6" y="0"/>
                    </a:lnTo>
                    <a:lnTo>
                      <a:pt x="12" y="2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75" name="Freeform 1202">
                <a:extLst>
                  <a:ext uri="{FF2B5EF4-FFF2-40B4-BE49-F238E27FC236}">
                    <a16:creationId xmlns:a16="http://schemas.microsoft.com/office/drawing/2014/main" id="{A9A0D206-A0E8-418C-A6BF-7D6C110033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3" y="3786"/>
                <a:ext cx="10" cy="14"/>
              </a:xfrm>
              <a:custGeom>
                <a:avLst/>
                <a:gdLst>
                  <a:gd name="T0" fmla="*/ 0 w 10"/>
                  <a:gd name="T1" fmla="*/ 0 h 14"/>
                  <a:gd name="T2" fmla="*/ 2 w 10"/>
                  <a:gd name="T3" fmla="*/ 2 h 14"/>
                  <a:gd name="T4" fmla="*/ 5 w 10"/>
                  <a:gd name="T5" fmla="*/ 6 h 14"/>
                  <a:gd name="T6" fmla="*/ 10 w 10"/>
                  <a:gd name="T7" fmla="*/ 14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4">
                    <a:moveTo>
                      <a:pt x="0" y="0"/>
                    </a:moveTo>
                    <a:lnTo>
                      <a:pt x="2" y="2"/>
                    </a:lnTo>
                    <a:lnTo>
                      <a:pt x="5" y="6"/>
                    </a:lnTo>
                    <a:lnTo>
                      <a:pt x="10" y="14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76" name="Freeform 1203">
                <a:extLst>
                  <a:ext uri="{FF2B5EF4-FFF2-40B4-BE49-F238E27FC236}">
                    <a16:creationId xmlns:a16="http://schemas.microsoft.com/office/drawing/2014/main" id="{70895FB5-3754-47BB-9774-BF9E1D5C9B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3" y="3800"/>
                <a:ext cx="12" cy="22"/>
              </a:xfrm>
              <a:custGeom>
                <a:avLst/>
                <a:gdLst>
                  <a:gd name="T0" fmla="*/ 0 w 12"/>
                  <a:gd name="T1" fmla="*/ 0 h 22"/>
                  <a:gd name="T2" fmla="*/ 6 w 12"/>
                  <a:gd name="T3" fmla="*/ 10 h 22"/>
                  <a:gd name="T4" fmla="*/ 12 w 12"/>
                  <a:gd name="T5" fmla="*/ 22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2">
                    <a:moveTo>
                      <a:pt x="0" y="0"/>
                    </a:moveTo>
                    <a:lnTo>
                      <a:pt x="6" y="10"/>
                    </a:lnTo>
                    <a:lnTo>
                      <a:pt x="12" y="22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77" name="Freeform 1204">
                <a:extLst>
                  <a:ext uri="{FF2B5EF4-FFF2-40B4-BE49-F238E27FC236}">
                    <a16:creationId xmlns:a16="http://schemas.microsoft.com/office/drawing/2014/main" id="{71828C88-CB3B-4DC7-AB6B-00D81A3C49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5" y="3822"/>
                <a:ext cx="10" cy="26"/>
              </a:xfrm>
              <a:custGeom>
                <a:avLst/>
                <a:gdLst>
                  <a:gd name="T0" fmla="*/ 0 w 10"/>
                  <a:gd name="T1" fmla="*/ 0 h 26"/>
                  <a:gd name="T2" fmla="*/ 6 w 10"/>
                  <a:gd name="T3" fmla="*/ 12 h 26"/>
                  <a:gd name="T4" fmla="*/ 10 w 10"/>
                  <a:gd name="T5" fmla="*/ 26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6">
                    <a:moveTo>
                      <a:pt x="0" y="0"/>
                    </a:moveTo>
                    <a:lnTo>
                      <a:pt x="6" y="12"/>
                    </a:lnTo>
                    <a:lnTo>
                      <a:pt x="10" y="26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78" name="Freeform 1205">
                <a:extLst>
                  <a:ext uri="{FF2B5EF4-FFF2-40B4-BE49-F238E27FC236}">
                    <a16:creationId xmlns:a16="http://schemas.microsoft.com/office/drawing/2014/main" id="{1BE3E8A3-ADF7-4B2B-9843-E0772954DC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5" y="3848"/>
                <a:ext cx="11" cy="22"/>
              </a:xfrm>
              <a:custGeom>
                <a:avLst/>
                <a:gdLst>
                  <a:gd name="T0" fmla="*/ 0 w 11"/>
                  <a:gd name="T1" fmla="*/ 0 h 22"/>
                  <a:gd name="T2" fmla="*/ 5 w 11"/>
                  <a:gd name="T3" fmla="*/ 12 h 22"/>
                  <a:gd name="T4" fmla="*/ 11 w 11"/>
                  <a:gd name="T5" fmla="*/ 22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2">
                    <a:moveTo>
                      <a:pt x="0" y="0"/>
                    </a:moveTo>
                    <a:lnTo>
                      <a:pt x="5" y="12"/>
                    </a:lnTo>
                    <a:lnTo>
                      <a:pt x="11" y="22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79" name="Freeform 1206">
                <a:extLst>
                  <a:ext uri="{FF2B5EF4-FFF2-40B4-BE49-F238E27FC236}">
                    <a16:creationId xmlns:a16="http://schemas.microsoft.com/office/drawing/2014/main" id="{49C1DE94-64D6-4548-8676-5F19FFA7CD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6" y="3870"/>
                <a:ext cx="11" cy="15"/>
              </a:xfrm>
              <a:custGeom>
                <a:avLst/>
                <a:gdLst>
                  <a:gd name="T0" fmla="*/ 0 w 11"/>
                  <a:gd name="T1" fmla="*/ 0 h 15"/>
                  <a:gd name="T2" fmla="*/ 5 w 11"/>
                  <a:gd name="T3" fmla="*/ 9 h 15"/>
                  <a:gd name="T4" fmla="*/ 9 w 11"/>
                  <a:gd name="T5" fmla="*/ 13 h 15"/>
                  <a:gd name="T6" fmla="*/ 11 w 11"/>
                  <a:gd name="T7" fmla="*/ 15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5">
                    <a:moveTo>
                      <a:pt x="0" y="0"/>
                    </a:moveTo>
                    <a:lnTo>
                      <a:pt x="5" y="9"/>
                    </a:lnTo>
                    <a:lnTo>
                      <a:pt x="9" y="13"/>
                    </a:lnTo>
                    <a:lnTo>
                      <a:pt x="11" y="15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80" name="Freeform 1207">
                <a:extLst>
                  <a:ext uri="{FF2B5EF4-FFF2-40B4-BE49-F238E27FC236}">
                    <a16:creationId xmlns:a16="http://schemas.microsoft.com/office/drawing/2014/main" id="{863C3DE7-635A-41AB-B35F-A4AD4EB688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7" y="3885"/>
                <a:ext cx="11" cy="2"/>
              </a:xfrm>
              <a:custGeom>
                <a:avLst/>
                <a:gdLst>
                  <a:gd name="T0" fmla="*/ 0 w 11"/>
                  <a:gd name="T1" fmla="*/ 0 h 2"/>
                  <a:gd name="T2" fmla="*/ 6 w 11"/>
                  <a:gd name="T3" fmla="*/ 2 h 2"/>
                  <a:gd name="T4" fmla="*/ 11 w 11"/>
                  <a:gd name="T5" fmla="*/ 2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">
                    <a:moveTo>
                      <a:pt x="0" y="0"/>
                    </a:moveTo>
                    <a:lnTo>
                      <a:pt x="6" y="2"/>
                    </a:lnTo>
                    <a:lnTo>
                      <a:pt x="11" y="2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81" name="Freeform 1208">
                <a:extLst>
                  <a:ext uri="{FF2B5EF4-FFF2-40B4-BE49-F238E27FC236}">
                    <a16:creationId xmlns:a16="http://schemas.microsoft.com/office/drawing/2014/main" id="{DAD9BCD3-5628-4C66-BCEF-B190CF5F6D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8" y="3877"/>
                <a:ext cx="10" cy="10"/>
              </a:xfrm>
              <a:custGeom>
                <a:avLst/>
                <a:gdLst>
                  <a:gd name="T0" fmla="*/ 0 w 10"/>
                  <a:gd name="T1" fmla="*/ 10 h 10"/>
                  <a:gd name="T2" fmla="*/ 2 w 10"/>
                  <a:gd name="T3" fmla="*/ 9 h 10"/>
                  <a:gd name="T4" fmla="*/ 4 w 10"/>
                  <a:gd name="T5" fmla="*/ 7 h 10"/>
                  <a:gd name="T6" fmla="*/ 10 w 10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2" y="9"/>
                    </a:lnTo>
                    <a:lnTo>
                      <a:pt x="4" y="7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82" name="Freeform 1209">
                <a:extLst>
                  <a:ext uri="{FF2B5EF4-FFF2-40B4-BE49-F238E27FC236}">
                    <a16:creationId xmlns:a16="http://schemas.microsoft.com/office/drawing/2014/main" id="{EFECE823-FBEC-4CBD-9FA9-87FA00B313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8" y="3857"/>
                <a:ext cx="12" cy="20"/>
              </a:xfrm>
              <a:custGeom>
                <a:avLst/>
                <a:gdLst>
                  <a:gd name="T0" fmla="*/ 0 w 12"/>
                  <a:gd name="T1" fmla="*/ 20 h 20"/>
                  <a:gd name="T2" fmla="*/ 6 w 12"/>
                  <a:gd name="T3" fmla="*/ 11 h 20"/>
                  <a:gd name="T4" fmla="*/ 12 w 12"/>
                  <a:gd name="T5" fmla="*/ 0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0">
                    <a:moveTo>
                      <a:pt x="0" y="20"/>
                    </a:moveTo>
                    <a:lnTo>
                      <a:pt x="6" y="11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83" name="Freeform 1210">
                <a:extLst>
                  <a:ext uri="{FF2B5EF4-FFF2-40B4-BE49-F238E27FC236}">
                    <a16:creationId xmlns:a16="http://schemas.microsoft.com/office/drawing/2014/main" id="{501843D3-35FB-40F6-83E2-1CC0208E49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0" y="3832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5 w 10"/>
                  <a:gd name="T3" fmla="*/ 13 h 25"/>
                  <a:gd name="T4" fmla="*/ 10 w 10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5" y="1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84" name="Freeform 1211">
                <a:extLst>
                  <a:ext uri="{FF2B5EF4-FFF2-40B4-BE49-F238E27FC236}">
                    <a16:creationId xmlns:a16="http://schemas.microsoft.com/office/drawing/2014/main" id="{B4B0189B-BDE4-4607-AD57-0D64CBEFF5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0" y="3808"/>
                <a:ext cx="10" cy="24"/>
              </a:xfrm>
              <a:custGeom>
                <a:avLst/>
                <a:gdLst>
                  <a:gd name="T0" fmla="*/ 0 w 10"/>
                  <a:gd name="T1" fmla="*/ 24 h 24"/>
                  <a:gd name="T2" fmla="*/ 5 w 10"/>
                  <a:gd name="T3" fmla="*/ 11 h 24"/>
                  <a:gd name="T4" fmla="*/ 10 w 10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4">
                    <a:moveTo>
                      <a:pt x="0" y="24"/>
                    </a:moveTo>
                    <a:lnTo>
                      <a:pt x="5" y="11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85" name="Freeform 1212">
                <a:extLst>
                  <a:ext uri="{FF2B5EF4-FFF2-40B4-BE49-F238E27FC236}">
                    <a16:creationId xmlns:a16="http://schemas.microsoft.com/office/drawing/2014/main" id="{E4D23947-130B-48AC-8B88-586476B347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0" y="3791"/>
                <a:ext cx="12" cy="17"/>
              </a:xfrm>
              <a:custGeom>
                <a:avLst/>
                <a:gdLst>
                  <a:gd name="T0" fmla="*/ 0 w 12"/>
                  <a:gd name="T1" fmla="*/ 17 h 17"/>
                  <a:gd name="T2" fmla="*/ 6 w 12"/>
                  <a:gd name="T3" fmla="*/ 6 h 17"/>
                  <a:gd name="T4" fmla="*/ 10 w 12"/>
                  <a:gd name="T5" fmla="*/ 3 h 17"/>
                  <a:gd name="T6" fmla="*/ 12 w 12"/>
                  <a:gd name="T7" fmla="*/ 0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7">
                    <a:moveTo>
                      <a:pt x="0" y="17"/>
                    </a:moveTo>
                    <a:lnTo>
                      <a:pt x="6" y="6"/>
                    </a:lnTo>
                    <a:lnTo>
                      <a:pt x="10" y="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86" name="Freeform 1213">
                <a:extLst>
                  <a:ext uri="{FF2B5EF4-FFF2-40B4-BE49-F238E27FC236}">
                    <a16:creationId xmlns:a16="http://schemas.microsoft.com/office/drawing/2014/main" id="{98FCF836-001E-43AB-9DE0-AA7441DE97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2" y="3785"/>
                <a:ext cx="10" cy="6"/>
              </a:xfrm>
              <a:custGeom>
                <a:avLst/>
                <a:gdLst>
                  <a:gd name="T0" fmla="*/ 0 w 10"/>
                  <a:gd name="T1" fmla="*/ 6 h 6"/>
                  <a:gd name="T2" fmla="*/ 5 w 10"/>
                  <a:gd name="T3" fmla="*/ 1 h 6"/>
                  <a:gd name="T4" fmla="*/ 10 w 10"/>
                  <a:gd name="T5" fmla="*/ 0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6">
                    <a:moveTo>
                      <a:pt x="0" y="6"/>
                    </a:moveTo>
                    <a:lnTo>
                      <a:pt x="5" y="1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87" name="Freeform 1214">
                <a:extLst>
                  <a:ext uri="{FF2B5EF4-FFF2-40B4-BE49-F238E27FC236}">
                    <a16:creationId xmlns:a16="http://schemas.microsoft.com/office/drawing/2014/main" id="{3713E8E9-57F6-4BDC-A692-FFD3F90F09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2" y="3785"/>
                <a:ext cx="12" cy="6"/>
              </a:xfrm>
              <a:custGeom>
                <a:avLst/>
                <a:gdLst>
                  <a:gd name="T0" fmla="*/ 0 w 12"/>
                  <a:gd name="T1" fmla="*/ 0 h 6"/>
                  <a:gd name="T2" fmla="*/ 6 w 12"/>
                  <a:gd name="T3" fmla="*/ 1 h 6"/>
                  <a:gd name="T4" fmla="*/ 12 w 12"/>
                  <a:gd name="T5" fmla="*/ 6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6">
                    <a:moveTo>
                      <a:pt x="0" y="0"/>
                    </a:moveTo>
                    <a:lnTo>
                      <a:pt x="6" y="1"/>
                    </a:lnTo>
                    <a:lnTo>
                      <a:pt x="12" y="6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88" name="Freeform 1215">
                <a:extLst>
                  <a:ext uri="{FF2B5EF4-FFF2-40B4-BE49-F238E27FC236}">
                    <a16:creationId xmlns:a16="http://schemas.microsoft.com/office/drawing/2014/main" id="{8E7773AC-73F0-47B8-98BE-09AE291ACA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4" y="3791"/>
                <a:ext cx="10" cy="18"/>
              </a:xfrm>
              <a:custGeom>
                <a:avLst/>
                <a:gdLst>
                  <a:gd name="T0" fmla="*/ 0 w 10"/>
                  <a:gd name="T1" fmla="*/ 0 h 18"/>
                  <a:gd name="T2" fmla="*/ 2 w 10"/>
                  <a:gd name="T3" fmla="*/ 3 h 18"/>
                  <a:gd name="T4" fmla="*/ 6 w 10"/>
                  <a:gd name="T5" fmla="*/ 8 h 18"/>
                  <a:gd name="T6" fmla="*/ 10 w 10"/>
                  <a:gd name="T7" fmla="*/ 18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8">
                    <a:moveTo>
                      <a:pt x="0" y="0"/>
                    </a:moveTo>
                    <a:lnTo>
                      <a:pt x="2" y="3"/>
                    </a:lnTo>
                    <a:lnTo>
                      <a:pt x="6" y="8"/>
                    </a:lnTo>
                    <a:lnTo>
                      <a:pt x="10" y="18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89" name="Freeform 1216">
                <a:extLst>
                  <a:ext uri="{FF2B5EF4-FFF2-40B4-BE49-F238E27FC236}">
                    <a16:creationId xmlns:a16="http://schemas.microsoft.com/office/drawing/2014/main" id="{6415F3C2-5136-4C63-8129-9C169F4C2A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4" y="3809"/>
                <a:ext cx="11" cy="24"/>
              </a:xfrm>
              <a:custGeom>
                <a:avLst/>
                <a:gdLst>
                  <a:gd name="T0" fmla="*/ 0 w 11"/>
                  <a:gd name="T1" fmla="*/ 0 h 24"/>
                  <a:gd name="T2" fmla="*/ 5 w 11"/>
                  <a:gd name="T3" fmla="*/ 12 h 24"/>
                  <a:gd name="T4" fmla="*/ 11 w 11"/>
                  <a:gd name="T5" fmla="*/ 24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4">
                    <a:moveTo>
                      <a:pt x="0" y="0"/>
                    </a:moveTo>
                    <a:lnTo>
                      <a:pt x="5" y="12"/>
                    </a:lnTo>
                    <a:lnTo>
                      <a:pt x="11" y="24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90" name="Freeform 1217">
                <a:extLst>
                  <a:ext uri="{FF2B5EF4-FFF2-40B4-BE49-F238E27FC236}">
                    <a16:creationId xmlns:a16="http://schemas.microsoft.com/office/drawing/2014/main" id="{B8B09ECE-7C27-4652-BB1A-24A5290A8C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" y="3833"/>
                <a:ext cx="11" cy="26"/>
              </a:xfrm>
              <a:custGeom>
                <a:avLst/>
                <a:gdLst>
                  <a:gd name="T0" fmla="*/ 0 w 11"/>
                  <a:gd name="T1" fmla="*/ 0 h 26"/>
                  <a:gd name="T2" fmla="*/ 5 w 11"/>
                  <a:gd name="T3" fmla="*/ 13 h 26"/>
                  <a:gd name="T4" fmla="*/ 11 w 11"/>
                  <a:gd name="T5" fmla="*/ 26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6">
                    <a:moveTo>
                      <a:pt x="0" y="0"/>
                    </a:moveTo>
                    <a:lnTo>
                      <a:pt x="5" y="13"/>
                    </a:lnTo>
                    <a:lnTo>
                      <a:pt x="11" y="26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91" name="Freeform 1218">
                <a:extLst>
                  <a:ext uri="{FF2B5EF4-FFF2-40B4-BE49-F238E27FC236}">
                    <a16:creationId xmlns:a16="http://schemas.microsoft.com/office/drawing/2014/main" id="{1880717E-5033-4365-A55C-E2335FF96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6" y="3859"/>
                <a:ext cx="11" cy="19"/>
              </a:xfrm>
              <a:custGeom>
                <a:avLst/>
                <a:gdLst>
                  <a:gd name="T0" fmla="*/ 0 w 11"/>
                  <a:gd name="T1" fmla="*/ 0 h 19"/>
                  <a:gd name="T2" fmla="*/ 6 w 11"/>
                  <a:gd name="T3" fmla="*/ 10 h 19"/>
                  <a:gd name="T4" fmla="*/ 8 w 11"/>
                  <a:gd name="T5" fmla="*/ 16 h 19"/>
                  <a:gd name="T6" fmla="*/ 11 w 11"/>
                  <a:gd name="T7" fmla="*/ 19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9">
                    <a:moveTo>
                      <a:pt x="0" y="0"/>
                    </a:moveTo>
                    <a:lnTo>
                      <a:pt x="6" y="10"/>
                    </a:lnTo>
                    <a:lnTo>
                      <a:pt x="8" y="16"/>
                    </a:lnTo>
                    <a:lnTo>
                      <a:pt x="11" y="19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92" name="Freeform 1219">
                <a:extLst>
                  <a:ext uri="{FF2B5EF4-FFF2-40B4-BE49-F238E27FC236}">
                    <a16:creationId xmlns:a16="http://schemas.microsoft.com/office/drawing/2014/main" id="{CA8DA8F5-136E-46D4-ACE6-84041ADF3E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7" y="3878"/>
                <a:ext cx="10" cy="9"/>
              </a:xfrm>
              <a:custGeom>
                <a:avLst/>
                <a:gdLst>
                  <a:gd name="T0" fmla="*/ 0 w 10"/>
                  <a:gd name="T1" fmla="*/ 0 h 9"/>
                  <a:gd name="T2" fmla="*/ 4 w 10"/>
                  <a:gd name="T3" fmla="*/ 6 h 9"/>
                  <a:gd name="T4" fmla="*/ 8 w 10"/>
                  <a:gd name="T5" fmla="*/ 8 h 9"/>
                  <a:gd name="T6" fmla="*/ 10 w 10"/>
                  <a:gd name="T7" fmla="*/ 9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9">
                    <a:moveTo>
                      <a:pt x="0" y="0"/>
                    </a:moveTo>
                    <a:lnTo>
                      <a:pt x="4" y="6"/>
                    </a:lnTo>
                    <a:lnTo>
                      <a:pt x="8" y="8"/>
                    </a:lnTo>
                    <a:lnTo>
                      <a:pt x="10" y="9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93" name="Freeform 1220">
                <a:extLst>
                  <a:ext uri="{FF2B5EF4-FFF2-40B4-BE49-F238E27FC236}">
                    <a16:creationId xmlns:a16="http://schemas.microsoft.com/office/drawing/2014/main" id="{E78A4DFE-FB4D-4764-8E00-A10AA4FE64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7" y="3884"/>
                <a:ext cx="12" cy="3"/>
              </a:xfrm>
              <a:custGeom>
                <a:avLst/>
                <a:gdLst>
                  <a:gd name="T0" fmla="*/ 0 w 12"/>
                  <a:gd name="T1" fmla="*/ 3 h 3"/>
                  <a:gd name="T2" fmla="*/ 6 w 12"/>
                  <a:gd name="T3" fmla="*/ 3 h 3"/>
                  <a:gd name="T4" fmla="*/ 12 w 12"/>
                  <a:gd name="T5" fmla="*/ 0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3">
                    <a:moveTo>
                      <a:pt x="0" y="3"/>
                    </a:moveTo>
                    <a:lnTo>
                      <a:pt x="6" y="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94" name="Freeform 1221">
                <a:extLst>
                  <a:ext uri="{FF2B5EF4-FFF2-40B4-BE49-F238E27FC236}">
                    <a16:creationId xmlns:a16="http://schemas.microsoft.com/office/drawing/2014/main" id="{D2DBD2B7-D9F7-41A1-A51A-7654A9B256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9" y="3869"/>
                <a:ext cx="10" cy="15"/>
              </a:xfrm>
              <a:custGeom>
                <a:avLst/>
                <a:gdLst>
                  <a:gd name="T0" fmla="*/ 0 w 10"/>
                  <a:gd name="T1" fmla="*/ 15 h 15"/>
                  <a:gd name="T2" fmla="*/ 2 w 10"/>
                  <a:gd name="T3" fmla="*/ 13 h 15"/>
                  <a:gd name="T4" fmla="*/ 4 w 10"/>
                  <a:gd name="T5" fmla="*/ 9 h 15"/>
                  <a:gd name="T6" fmla="*/ 10 w 10"/>
                  <a:gd name="T7" fmla="*/ 0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5">
                    <a:moveTo>
                      <a:pt x="0" y="15"/>
                    </a:moveTo>
                    <a:lnTo>
                      <a:pt x="2" y="13"/>
                    </a:lnTo>
                    <a:lnTo>
                      <a:pt x="4" y="9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95" name="Freeform 1222">
                <a:extLst>
                  <a:ext uri="{FF2B5EF4-FFF2-40B4-BE49-F238E27FC236}">
                    <a16:creationId xmlns:a16="http://schemas.microsoft.com/office/drawing/2014/main" id="{31DA743C-A585-4BC3-AD96-6887AB35C8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9" y="3846"/>
                <a:ext cx="12" cy="23"/>
              </a:xfrm>
              <a:custGeom>
                <a:avLst/>
                <a:gdLst>
                  <a:gd name="T0" fmla="*/ 0 w 12"/>
                  <a:gd name="T1" fmla="*/ 23 h 23"/>
                  <a:gd name="T2" fmla="*/ 6 w 12"/>
                  <a:gd name="T3" fmla="*/ 13 h 23"/>
                  <a:gd name="T4" fmla="*/ 12 w 12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3">
                    <a:moveTo>
                      <a:pt x="0" y="23"/>
                    </a:moveTo>
                    <a:lnTo>
                      <a:pt x="6" y="1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96" name="Freeform 1223">
                <a:extLst>
                  <a:ext uri="{FF2B5EF4-FFF2-40B4-BE49-F238E27FC236}">
                    <a16:creationId xmlns:a16="http://schemas.microsoft.com/office/drawing/2014/main" id="{80B4D364-3F0B-48BE-BBBD-20ADDB339E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1" y="3821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5 w 10"/>
                  <a:gd name="T3" fmla="*/ 12 h 25"/>
                  <a:gd name="T4" fmla="*/ 10 w 10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5" y="1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97" name="Freeform 1224">
                <a:extLst>
                  <a:ext uri="{FF2B5EF4-FFF2-40B4-BE49-F238E27FC236}">
                    <a16:creationId xmlns:a16="http://schemas.microsoft.com/office/drawing/2014/main" id="{752457C9-BB01-46E9-8AF1-9E862CC960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1" y="3799"/>
                <a:ext cx="10" cy="22"/>
              </a:xfrm>
              <a:custGeom>
                <a:avLst/>
                <a:gdLst>
                  <a:gd name="T0" fmla="*/ 0 w 10"/>
                  <a:gd name="T1" fmla="*/ 22 h 22"/>
                  <a:gd name="T2" fmla="*/ 5 w 10"/>
                  <a:gd name="T3" fmla="*/ 10 h 22"/>
                  <a:gd name="T4" fmla="*/ 8 w 10"/>
                  <a:gd name="T5" fmla="*/ 4 h 22"/>
                  <a:gd name="T6" fmla="*/ 10 w 10"/>
                  <a:gd name="T7" fmla="*/ 0 h 2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2">
                    <a:moveTo>
                      <a:pt x="0" y="22"/>
                    </a:moveTo>
                    <a:lnTo>
                      <a:pt x="5" y="10"/>
                    </a:lnTo>
                    <a:lnTo>
                      <a:pt x="8" y="4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98" name="Freeform 1225">
                <a:extLst>
                  <a:ext uri="{FF2B5EF4-FFF2-40B4-BE49-F238E27FC236}">
                    <a16:creationId xmlns:a16="http://schemas.microsoft.com/office/drawing/2014/main" id="{7886BD70-0F7B-4F2A-B4DC-9EFB928667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1" y="3786"/>
                <a:ext cx="12" cy="13"/>
              </a:xfrm>
              <a:custGeom>
                <a:avLst/>
                <a:gdLst>
                  <a:gd name="T0" fmla="*/ 0 w 12"/>
                  <a:gd name="T1" fmla="*/ 13 h 13"/>
                  <a:gd name="T2" fmla="*/ 6 w 12"/>
                  <a:gd name="T3" fmla="*/ 5 h 13"/>
                  <a:gd name="T4" fmla="*/ 10 w 12"/>
                  <a:gd name="T5" fmla="*/ 2 h 13"/>
                  <a:gd name="T6" fmla="*/ 12 w 12"/>
                  <a:gd name="T7" fmla="*/ 0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3">
                    <a:moveTo>
                      <a:pt x="0" y="13"/>
                    </a:moveTo>
                    <a:lnTo>
                      <a:pt x="6" y="5"/>
                    </a:lnTo>
                    <a:lnTo>
                      <a:pt x="10" y="2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99" name="Freeform 1226">
                <a:extLst>
                  <a:ext uri="{FF2B5EF4-FFF2-40B4-BE49-F238E27FC236}">
                    <a16:creationId xmlns:a16="http://schemas.microsoft.com/office/drawing/2014/main" id="{0E3C6243-3A96-40C7-A668-348AF83D12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3" y="3785"/>
                <a:ext cx="10" cy="1"/>
              </a:xfrm>
              <a:custGeom>
                <a:avLst/>
                <a:gdLst>
                  <a:gd name="T0" fmla="*/ 0 w 10"/>
                  <a:gd name="T1" fmla="*/ 1 h 1"/>
                  <a:gd name="T2" fmla="*/ 6 w 10"/>
                  <a:gd name="T3" fmla="*/ 0 h 1"/>
                  <a:gd name="T4" fmla="*/ 10 w 10"/>
                  <a:gd name="T5" fmla="*/ 1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">
                    <a:moveTo>
                      <a:pt x="0" y="1"/>
                    </a:moveTo>
                    <a:lnTo>
                      <a:pt x="6" y="0"/>
                    </a:lnTo>
                    <a:lnTo>
                      <a:pt x="10" y="1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00" name="Freeform 1227">
                <a:extLst>
                  <a:ext uri="{FF2B5EF4-FFF2-40B4-BE49-F238E27FC236}">
                    <a16:creationId xmlns:a16="http://schemas.microsoft.com/office/drawing/2014/main" id="{E504259B-6C27-49CF-9408-35068EF8D6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3" y="3786"/>
                <a:ext cx="11" cy="11"/>
              </a:xfrm>
              <a:custGeom>
                <a:avLst/>
                <a:gdLst>
                  <a:gd name="T0" fmla="*/ 0 w 11"/>
                  <a:gd name="T1" fmla="*/ 0 h 11"/>
                  <a:gd name="T2" fmla="*/ 3 w 11"/>
                  <a:gd name="T3" fmla="*/ 2 h 11"/>
                  <a:gd name="T4" fmla="*/ 5 w 11"/>
                  <a:gd name="T5" fmla="*/ 5 h 11"/>
                  <a:gd name="T6" fmla="*/ 11 w 11"/>
                  <a:gd name="T7" fmla="*/ 11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1">
                    <a:moveTo>
                      <a:pt x="0" y="0"/>
                    </a:moveTo>
                    <a:lnTo>
                      <a:pt x="3" y="2"/>
                    </a:lnTo>
                    <a:lnTo>
                      <a:pt x="5" y="5"/>
                    </a:lnTo>
                    <a:lnTo>
                      <a:pt x="11" y="11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01" name="Freeform 1228">
                <a:extLst>
                  <a:ext uri="{FF2B5EF4-FFF2-40B4-BE49-F238E27FC236}">
                    <a16:creationId xmlns:a16="http://schemas.microsoft.com/office/drawing/2014/main" id="{181AF11D-88D6-4C64-AB72-BF659E80FD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4" y="3797"/>
                <a:ext cx="11" cy="21"/>
              </a:xfrm>
              <a:custGeom>
                <a:avLst/>
                <a:gdLst>
                  <a:gd name="T0" fmla="*/ 0 w 11"/>
                  <a:gd name="T1" fmla="*/ 0 h 21"/>
                  <a:gd name="T2" fmla="*/ 5 w 11"/>
                  <a:gd name="T3" fmla="*/ 10 h 21"/>
                  <a:gd name="T4" fmla="*/ 11 w 11"/>
                  <a:gd name="T5" fmla="*/ 21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1">
                    <a:moveTo>
                      <a:pt x="0" y="0"/>
                    </a:moveTo>
                    <a:lnTo>
                      <a:pt x="5" y="10"/>
                    </a:lnTo>
                    <a:lnTo>
                      <a:pt x="11" y="21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02" name="Freeform 1229">
                <a:extLst>
                  <a:ext uri="{FF2B5EF4-FFF2-40B4-BE49-F238E27FC236}">
                    <a16:creationId xmlns:a16="http://schemas.microsoft.com/office/drawing/2014/main" id="{A4ACE4D5-797D-41F3-BE66-12167D37AE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5" y="3818"/>
                <a:ext cx="11" cy="27"/>
              </a:xfrm>
              <a:custGeom>
                <a:avLst/>
                <a:gdLst>
                  <a:gd name="T0" fmla="*/ 0 w 11"/>
                  <a:gd name="T1" fmla="*/ 0 h 27"/>
                  <a:gd name="T2" fmla="*/ 3 w 11"/>
                  <a:gd name="T3" fmla="*/ 6 h 27"/>
                  <a:gd name="T4" fmla="*/ 6 w 11"/>
                  <a:gd name="T5" fmla="*/ 13 h 27"/>
                  <a:gd name="T6" fmla="*/ 11 w 11"/>
                  <a:gd name="T7" fmla="*/ 27 h 2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7">
                    <a:moveTo>
                      <a:pt x="0" y="0"/>
                    </a:moveTo>
                    <a:lnTo>
                      <a:pt x="3" y="6"/>
                    </a:lnTo>
                    <a:lnTo>
                      <a:pt x="6" y="13"/>
                    </a:lnTo>
                    <a:lnTo>
                      <a:pt x="11" y="27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03" name="Freeform 1230">
                <a:extLst>
                  <a:ext uri="{FF2B5EF4-FFF2-40B4-BE49-F238E27FC236}">
                    <a16:creationId xmlns:a16="http://schemas.microsoft.com/office/drawing/2014/main" id="{C6FF48C5-4B6F-4485-A0EC-AA7F0E76E2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6" y="3845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4 w 10"/>
                  <a:gd name="T3" fmla="*/ 12 h 23"/>
                  <a:gd name="T4" fmla="*/ 10 w 10"/>
                  <a:gd name="T5" fmla="*/ 23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4" y="12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04" name="Freeform 1231">
                <a:extLst>
                  <a:ext uri="{FF2B5EF4-FFF2-40B4-BE49-F238E27FC236}">
                    <a16:creationId xmlns:a16="http://schemas.microsoft.com/office/drawing/2014/main" id="{E2281E88-7C07-4A09-BA04-7E23893855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3868"/>
                <a:ext cx="12" cy="16"/>
              </a:xfrm>
              <a:custGeom>
                <a:avLst/>
                <a:gdLst>
                  <a:gd name="T0" fmla="*/ 0 w 12"/>
                  <a:gd name="T1" fmla="*/ 0 h 16"/>
                  <a:gd name="T2" fmla="*/ 6 w 12"/>
                  <a:gd name="T3" fmla="*/ 9 h 16"/>
                  <a:gd name="T4" fmla="*/ 9 w 12"/>
                  <a:gd name="T5" fmla="*/ 12 h 16"/>
                  <a:gd name="T6" fmla="*/ 12 w 12"/>
                  <a:gd name="T7" fmla="*/ 16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6">
                    <a:moveTo>
                      <a:pt x="0" y="0"/>
                    </a:moveTo>
                    <a:lnTo>
                      <a:pt x="6" y="9"/>
                    </a:lnTo>
                    <a:lnTo>
                      <a:pt x="9" y="12"/>
                    </a:lnTo>
                    <a:lnTo>
                      <a:pt x="12" y="16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05" name="Freeform 1232">
                <a:extLst>
                  <a:ext uri="{FF2B5EF4-FFF2-40B4-BE49-F238E27FC236}">
                    <a16:creationId xmlns:a16="http://schemas.microsoft.com/office/drawing/2014/main" id="{E6281DD6-8CB3-407F-9084-D2BC3D1FD6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8" y="3884"/>
                <a:ext cx="10" cy="3"/>
              </a:xfrm>
              <a:custGeom>
                <a:avLst/>
                <a:gdLst>
                  <a:gd name="T0" fmla="*/ 0 w 10"/>
                  <a:gd name="T1" fmla="*/ 0 h 3"/>
                  <a:gd name="T2" fmla="*/ 4 w 10"/>
                  <a:gd name="T3" fmla="*/ 3 h 3"/>
                  <a:gd name="T4" fmla="*/ 10 w 10"/>
                  <a:gd name="T5" fmla="*/ 3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3">
                    <a:moveTo>
                      <a:pt x="0" y="0"/>
                    </a:moveTo>
                    <a:lnTo>
                      <a:pt x="4" y="3"/>
                    </a:lnTo>
                    <a:lnTo>
                      <a:pt x="10" y="3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06" name="Freeform 1233">
                <a:extLst>
                  <a:ext uri="{FF2B5EF4-FFF2-40B4-BE49-F238E27FC236}">
                    <a16:creationId xmlns:a16="http://schemas.microsoft.com/office/drawing/2014/main" id="{03DD62F8-C15D-4811-A8C5-56B4B6526C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8" y="3879"/>
                <a:ext cx="12" cy="8"/>
              </a:xfrm>
              <a:custGeom>
                <a:avLst/>
                <a:gdLst>
                  <a:gd name="T0" fmla="*/ 0 w 12"/>
                  <a:gd name="T1" fmla="*/ 8 h 8"/>
                  <a:gd name="T2" fmla="*/ 6 w 12"/>
                  <a:gd name="T3" fmla="*/ 6 h 8"/>
                  <a:gd name="T4" fmla="*/ 12 w 12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8">
                    <a:moveTo>
                      <a:pt x="0" y="8"/>
                    </a:moveTo>
                    <a:lnTo>
                      <a:pt x="6" y="6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07" name="Freeform 1234">
                <a:extLst>
                  <a:ext uri="{FF2B5EF4-FFF2-40B4-BE49-F238E27FC236}">
                    <a16:creationId xmlns:a16="http://schemas.microsoft.com/office/drawing/2014/main" id="{8CAAE172-51C0-4E8C-9A87-58123B2398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0" y="3860"/>
                <a:ext cx="10" cy="19"/>
              </a:xfrm>
              <a:custGeom>
                <a:avLst/>
                <a:gdLst>
                  <a:gd name="T0" fmla="*/ 0 w 10"/>
                  <a:gd name="T1" fmla="*/ 19 h 19"/>
                  <a:gd name="T2" fmla="*/ 2 w 10"/>
                  <a:gd name="T3" fmla="*/ 16 h 19"/>
                  <a:gd name="T4" fmla="*/ 5 w 10"/>
                  <a:gd name="T5" fmla="*/ 10 h 19"/>
                  <a:gd name="T6" fmla="*/ 10 w 10"/>
                  <a:gd name="T7" fmla="*/ 0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9">
                    <a:moveTo>
                      <a:pt x="0" y="19"/>
                    </a:moveTo>
                    <a:lnTo>
                      <a:pt x="2" y="16"/>
                    </a:lnTo>
                    <a:lnTo>
                      <a:pt x="5" y="10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08" name="Freeform 1235">
                <a:extLst>
                  <a:ext uri="{FF2B5EF4-FFF2-40B4-BE49-F238E27FC236}">
                    <a16:creationId xmlns:a16="http://schemas.microsoft.com/office/drawing/2014/main" id="{F43D4129-C48A-456D-8BA1-D1F543E63F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0" y="3836"/>
                <a:ext cx="10" cy="24"/>
              </a:xfrm>
              <a:custGeom>
                <a:avLst/>
                <a:gdLst>
                  <a:gd name="T0" fmla="*/ 0 w 10"/>
                  <a:gd name="T1" fmla="*/ 24 h 24"/>
                  <a:gd name="T2" fmla="*/ 5 w 10"/>
                  <a:gd name="T3" fmla="*/ 12 h 24"/>
                  <a:gd name="T4" fmla="*/ 10 w 10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4">
                    <a:moveTo>
                      <a:pt x="0" y="24"/>
                    </a:moveTo>
                    <a:lnTo>
                      <a:pt x="5" y="1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09" name="Freeform 1236">
                <a:extLst>
                  <a:ext uri="{FF2B5EF4-FFF2-40B4-BE49-F238E27FC236}">
                    <a16:creationId xmlns:a16="http://schemas.microsoft.com/office/drawing/2014/main" id="{3853B8B5-3A4F-4C98-B421-FCE759EABB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0" y="3810"/>
                <a:ext cx="12" cy="26"/>
              </a:xfrm>
              <a:custGeom>
                <a:avLst/>
                <a:gdLst>
                  <a:gd name="T0" fmla="*/ 0 w 12"/>
                  <a:gd name="T1" fmla="*/ 26 h 26"/>
                  <a:gd name="T2" fmla="*/ 6 w 12"/>
                  <a:gd name="T3" fmla="*/ 13 h 26"/>
                  <a:gd name="T4" fmla="*/ 10 w 12"/>
                  <a:gd name="T5" fmla="*/ 6 h 26"/>
                  <a:gd name="T6" fmla="*/ 12 w 12"/>
                  <a:gd name="T7" fmla="*/ 0 h 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26">
                    <a:moveTo>
                      <a:pt x="0" y="26"/>
                    </a:moveTo>
                    <a:lnTo>
                      <a:pt x="6" y="13"/>
                    </a:lnTo>
                    <a:lnTo>
                      <a:pt x="10" y="6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10" name="Freeform 1237">
                <a:extLst>
                  <a:ext uri="{FF2B5EF4-FFF2-40B4-BE49-F238E27FC236}">
                    <a16:creationId xmlns:a16="http://schemas.microsoft.com/office/drawing/2014/main" id="{55224AAB-A0FC-4CEE-AAE8-07D49F2471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2" y="3792"/>
                <a:ext cx="10" cy="18"/>
              </a:xfrm>
              <a:custGeom>
                <a:avLst/>
                <a:gdLst>
                  <a:gd name="T0" fmla="*/ 0 w 10"/>
                  <a:gd name="T1" fmla="*/ 18 h 18"/>
                  <a:gd name="T2" fmla="*/ 6 w 10"/>
                  <a:gd name="T3" fmla="*/ 8 h 18"/>
                  <a:gd name="T4" fmla="*/ 8 w 10"/>
                  <a:gd name="T5" fmla="*/ 3 h 18"/>
                  <a:gd name="T6" fmla="*/ 10 w 10"/>
                  <a:gd name="T7" fmla="*/ 0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8">
                    <a:moveTo>
                      <a:pt x="0" y="18"/>
                    </a:moveTo>
                    <a:lnTo>
                      <a:pt x="6" y="8"/>
                    </a:lnTo>
                    <a:lnTo>
                      <a:pt x="8" y="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11" name="Freeform 1238">
                <a:extLst>
                  <a:ext uri="{FF2B5EF4-FFF2-40B4-BE49-F238E27FC236}">
                    <a16:creationId xmlns:a16="http://schemas.microsoft.com/office/drawing/2014/main" id="{254498C4-0867-4368-9518-DFD092D792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2" y="3785"/>
                <a:ext cx="11" cy="7"/>
              </a:xfrm>
              <a:custGeom>
                <a:avLst/>
                <a:gdLst>
                  <a:gd name="T0" fmla="*/ 0 w 11"/>
                  <a:gd name="T1" fmla="*/ 7 h 7"/>
                  <a:gd name="T2" fmla="*/ 5 w 11"/>
                  <a:gd name="T3" fmla="*/ 2 h 7"/>
                  <a:gd name="T4" fmla="*/ 11 w 11"/>
                  <a:gd name="T5" fmla="*/ 0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7">
                    <a:moveTo>
                      <a:pt x="0" y="7"/>
                    </a:moveTo>
                    <a:lnTo>
                      <a:pt x="5" y="2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12" name="Freeform 1239">
                <a:extLst>
                  <a:ext uri="{FF2B5EF4-FFF2-40B4-BE49-F238E27FC236}">
                    <a16:creationId xmlns:a16="http://schemas.microsoft.com/office/drawing/2014/main" id="{ADE269DC-BCB4-447C-987A-51E6629C6C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3" y="3785"/>
                <a:ext cx="11" cy="4"/>
              </a:xfrm>
              <a:custGeom>
                <a:avLst/>
                <a:gdLst>
                  <a:gd name="T0" fmla="*/ 0 w 11"/>
                  <a:gd name="T1" fmla="*/ 0 h 4"/>
                  <a:gd name="T2" fmla="*/ 5 w 11"/>
                  <a:gd name="T3" fmla="*/ 1 h 4"/>
                  <a:gd name="T4" fmla="*/ 11 w 11"/>
                  <a:gd name="T5" fmla="*/ 4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4">
                    <a:moveTo>
                      <a:pt x="0" y="0"/>
                    </a:moveTo>
                    <a:lnTo>
                      <a:pt x="5" y="1"/>
                    </a:lnTo>
                    <a:lnTo>
                      <a:pt x="11" y="4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13" name="Freeform 1240">
                <a:extLst>
                  <a:ext uri="{FF2B5EF4-FFF2-40B4-BE49-F238E27FC236}">
                    <a16:creationId xmlns:a16="http://schemas.microsoft.com/office/drawing/2014/main" id="{449A8FB7-DBAB-4129-BDB1-70EE01EB0E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4" y="3789"/>
                <a:ext cx="11" cy="17"/>
              </a:xfrm>
              <a:custGeom>
                <a:avLst/>
                <a:gdLst>
                  <a:gd name="T0" fmla="*/ 0 w 11"/>
                  <a:gd name="T1" fmla="*/ 0 h 17"/>
                  <a:gd name="T2" fmla="*/ 3 w 11"/>
                  <a:gd name="T3" fmla="*/ 4 h 17"/>
                  <a:gd name="T4" fmla="*/ 6 w 11"/>
                  <a:gd name="T5" fmla="*/ 7 h 17"/>
                  <a:gd name="T6" fmla="*/ 11 w 11"/>
                  <a:gd name="T7" fmla="*/ 17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7">
                    <a:moveTo>
                      <a:pt x="0" y="0"/>
                    </a:moveTo>
                    <a:lnTo>
                      <a:pt x="3" y="4"/>
                    </a:lnTo>
                    <a:lnTo>
                      <a:pt x="6" y="7"/>
                    </a:lnTo>
                    <a:lnTo>
                      <a:pt x="11" y="17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14" name="Freeform 1241">
                <a:extLst>
                  <a:ext uri="{FF2B5EF4-FFF2-40B4-BE49-F238E27FC236}">
                    <a16:creationId xmlns:a16="http://schemas.microsoft.com/office/drawing/2014/main" id="{43DAC4F5-2B63-4D23-9611-408568E2B6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5" y="3806"/>
                <a:ext cx="10" cy="24"/>
              </a:xfrm>
              <a:custGeom>
                <a:avLst/>
                <a:gdLst>
                  <a:gd name="T0" fmla="*/ 0 w 10"/>
                  <a:gd name="T1" fmla="*/ 0 h 24"/>
                  <a:gd name="T2" fmla="*/ 2 w 10"/>
                  <a:gd name="T3" fmla="*/ 5 h 24"/>
                  <a:gd name="T4" fmla="*/ 4 w 10"/>
                  <a:gd name="T5" fmla="*/ 11 h 24"/>
                  <a:gd name="T6" fmla="*/ 10 w 10"/>
                  <a:gd name="T7" fmla="*/ 24 h 2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4">
                    <a:moveTo>
                      <a:pt x="0" y="0"/>
                    </a:moveTo>
                    <a:lnTo>
                      <a:pt x="2" y="5"/>
                    </a:lnTo>
                    <a:lnTo>
                      <a:pt x="4" y="11"/>
                    </a:lnTo>
                    <a:lnTo>
                      <a:pt x="10" y="24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15" name="Freeform 1242">
                <a:extLst>
                  <a:ext uri="{FF2B5EF4-FFF2-40B4-BE49-F238E27FC236}">
                    <a16:creationId xmlns:a16="http://schemas.microsoft.com/office/drawing/2014/main" id="{55AAD637-252B-477F-A002-263552F436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5" y="3830"/>
                <a:ext cx="12" cy="25"/>
              </a:xfrm>
              <a:custGeom>
                <a:avLst/>
                <a:gdLst>
                  <a:gd name="T0" fmla="*/ 0 w 12"/>
                  <a:gd name="T1" fmla="*/ 0 h 25"/>
                  <a:gd name="T2" fmla="*/ 6 w 12"/>
                  <a:gd name="T3" fmla="*/ 12 h 25"/>
                  <a:gd name="T4" fmla="*/ 12 w 12"/>
                  <a:gd name="T5" fmla="*/ 25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5">
                    <a:moveTo>
                      <a:pt x="0" y="0"/>
                    </a:moveTo>
                    <a:lnTo>
                      <a:pt x="6" y="12"/>
                    </a:lnTo>
                    <a:lnTo>
                      <a:pt x="12" y="25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16" name="Freeform 1243">
                <a:extLst>
                  <a:ext uri="{FF2B5EF4-FFF2-40B4-BE49-F238E27FC236}">
                    <a16:creationId xmlns:a16="http://schemas.microsoft.com/office/drawing/2014/main" id="{1147A416-49E2-42D3-A03B-CF88283164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7" y="3855"/>
                <a:ext cx="10" cy="21"/>
              </a:xfrm>
              <a:custGeom>
                <a:avLst/>
                <a:gdLst>
                  <a:gd name="T0" fmla="*/ 0 w 10"/>
                  <a:gd name="T1" fmla="*/ 0 h 21"/>
                  <a:gd name="T2" fmla="*/ 4 w 10"/>
                  <a:gd name="T3" fmla="*/ 12 h 21"/>
                  <a:gd name="T4" fmla="*/ 8 w 10"/>
                  <a:gd name="T5" fmla="*/ 16 h 21"/>
                  <a:gd name="T6" fmla="*/ 10 w 10"/>
                  <a:gd name="T7" fmla="*/ 21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1">
                    <a:moveTo>
                      <a:pt x="0" y="0"/>
                    </a:moveTo>
                    <a:lnTo>
                      <a:pt x="4" y="12"/>
                    </a:lnTo>
                    <a:lnTo>
                      <a:pt x="8" y="16"/>
                    </a:lnTo>
                    <a:lnTo>
                      <a:pt x="10" y="21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17" name="Freeform 1244">
                <a:extLst>
                  <a:ext uri="{FF2B5EF4-FFF2-40B4-BE49-F238E27FC236}">
                    <a16:creationId xmlns:a16="http://schemas.microsoft.com/office/drawing/2014/main" id="{076520CD-61F6-429F-9E6F-82ECD13F88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7" y="3876"/>
                <a:ext cx="12" cy="11"/>
              </a:xfrm>
              <a:custGeom>
                <a:avLst/>
                <a:gdLst>
                  <a:gd name="T0" fmla="*/ 0 w 12"/>
                  <a:gd name="T1" fmla="*/ 0 h 11"/>
                  <a:gd name="T2" fmla="*/ 6 w 12"/>
                  <a:gd name="T3" fmla="*/ 7 h 11"/>
                  <a:gd name="T4" fmla="*/ 9 w 12"/>
                  <a:gd name="T5" fmla="*/ 10 h 11"/>
                  <a:gd name="T6" fmla="*/ 12 w 12"/>
                  <a:gd name="T7" fmla="*/ 11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1">
                    <a:moveTo>
                      <a:pt x="0" y="0"/>
                    </a:moveTo>
                    <a:lnTo>
                      <a:pt x="6" y="7"/>
                    </a:lnTo>
                    <a:lnTo>
                      <a:pt x="9" y="10"/>
                    </a:lnTo>
                    <a:lnTo>
                      <a:pt x="12" y="11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18" name="Freeform 1245">
                <a:extLst>
                  <a:ext uri="{FF2B5EF4-FFF2-40B4-BE49-F238E27FC236}">
                    <a16:creationId xmlns:a16="http://schemas.microsoft.com/office/drawing/2014/main" id="{593249A2-F7FB-4DAB-B6F2-2CE47EB63F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9" y="3885"/>
                <a:ext cx="10" cy="4"/>
              </a:xfrm>
              <a:custGeom>
                <a:avLst/>
                <a:gdLst>
                  <a:gd name="T0" fmla="*/ 0 w 10"/>
                  <a:gd name="T1" fmla="*/ 2 h 4"/>
                  <a:gd name="T2" fmla="*/ 2 w 10"/>
                  <a:gd name="T3" fmla="*/ 4 h 4"/>
                  <a:gd name="T4" fmla="*/ 5 w 10"/>
                  <a:gd name="T5" fmla="*/ 2 h 4"/>
                  <a:gd name="T6" fmla="*/ 10 w 10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4">
                    <a:moveTo>
                      <a:pt x="0" y="2"/>
                    </a:moveTo>
                    <a:lnTo>
                      <a:pt x="2" y="4"/>
                    </a:lnTo>
                    <a:lnTo>
                      <a:pt x="5" y="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19" name="Freeform 1246">
                <a:extLst>
                  <a:ext uri="{FF2B5EF4-FFF2-40B4-BE49-F238E27FC236}">
                    <a16:creationId xmlns:a16="http://schemas.microsoft.com/office/drawing/2014/main" id="{8A26DF3B-7B67-4B46-B7E2-D7218FFB5F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9" y="3872"/>
                <a:ext cx="10" cy="13"/>
              </a:xfrm>
              <a:custGeom>
                <a:avLst/>
                <a:gdLst>
                  <a:gd name="T0" fmla="*/ 0 w 10"/>
                  <a:gd name="T1" fmla="*/ 13 h 13"/>
                  <a:gd name="T2" fmla="*/ 5 w 10"/>
                  <a:gd name="T3" fmla="*/ 8 h 13"/>
                  <a:gd name="T4" fmla="*/ 10 w 10"/>
                  <a:gd name="T5" fmla="*/ 0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3">
                    <a:moveTo>
                      <a:pt x="0" y="13"/>
                    </a:moveTo>
                    <a:lnTo>
                      <a:pt x="5" y="8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20" name="Freeform 1247">
                <a:extLst>
                  <a:ext uri="{FF2B5EF4-FFF2-40B4-BE49-F238E27FC236}">
                    <a16:creationId xmlns:a16="http://schemas.microsoft.com/office/drawing/2014/main" id="{9C740BE8-A298-4ABC-B510-6D2407D558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9" y="3849"/>
                <a:ext cx="12" cy="23"/>
              </a:xfrm>
              <a:custGeom>
                <a:avLst/>
                <a:gdLst>
                  <a:gd name="T0" fmla="*/ 0 w 12"/>
                  <a:gd name="T1" fmla="*/ 23 h 23"/>
                  <a:gd name="T2" fmla="*/ 3 w 12"/>
                  <a:gd name="T3" fmla="*/ 19 h 23"/>
                  <a:gd name="T4" fmla="*/ 6 w 12"/>
                  <a:gd name="T5" fmla="*/ 13 h 23"/>
                  <a:gd name="T6" fmla="*/ 12 w 12"/>
                  <a:gd name="T7" fmla="*/ 0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23">
                    <a:moveTo>
                      <a:pt x="0" y="23"/>
                    </a:moveTo>
                    <a:lnTo>
                      <a:pt x="3" y="19"/>
                    </a:lnTo>
                    <a:lnTo>
                      <a:pt x="6" y="1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33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521" name="Freeform 1248">
              <a:extLst>
                <a:ext uri="{FF2B5EF4-FFF2-40B4-BE49-F238E27FC236}">
                  <a16:creationId xmlns:a16="http://schemas.microsoft.com/office/drawing/2014/main" id="{FFB3B8EF-95AC-411B-8D98-46B68A77C07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4" y="2358"/>
              <a:ext cx="66" cy="44"/>
            </a:xfrm>
            <a:custGeom>
              <a:avLst/>
              <a:gdLst>
                <a:gd name="T0" fmla="*/ 0 w 84"/>
                <a:gd name="T1" fmla="*/ 66 h 36"/>
                <a:gd name="T2" fmla="*/ 19 w 84"/>
                <a:gd name="T3" fmla="*/ 11 h 36"/>
                <a:gd name="T4" fmla="*/ 41 w 84"/>
                <a:gd name="T5" fmla="*/ 0 h 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" h="36">
                  <a:moveTo>
                    <a:pt x="0" y="36"/>
                  </a:moveTo>
                  <a:cubicBezTo>
                    <a:pt x="12" y="24"/>
                    <a:pt x="24" y="12"/>
                    <a:pt x="38" y="6"/>
                  </a:cubicBezTo>
                  <a:cubicBezTo>
                    <a:pt x="52" y="0"/>
                    <a:pt x="75" y="2"/>
                    <a:pt x="84" y="0"/>
                  </a:cubicBezTo>
                </a:path>
              </a:pathLst>
            </a:custGeom>
            <a:noFill/>
            <a:ln w="9525" cap="flat" cmpd="sng">
              <a:solidFill>
                <a:srgbClr val="33CCCC"/>
              </a:solidFill>
              <a:prstDash val="solid"/>
              <a:miter lim="800000"/>
              <a:headEnd type="none" w="med" len="med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45633" name="Line 1249">
            <a:extLst>
              <a:ext uri="{FF2B5EF4-FFF2-40B4-BE49-F238E27FC236}">
                <a16:creationId xmlns:a16="http://schemas.microsoft.com/office/drawing/2014/main" id="{FEDFF6A8-864C-4076-9DA5-D00532308F8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61250" y="5354638"/>
            <a:ext cx="855663" cy="6683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47315" name="Group 1907">
            <a:extLst>
              <a:ext uri="{FF2B5EF4-FFF2-40B4-BE49-F238E27FC236}">
                <a16:creationId xmlns:a16="http://schemas.microsoft.com/office/drawing/2014/main" id="{D2ADB3C6-9297-4576-A301-D7B033D4D74D}"/>
              </a:ext>
            </a:extLst>
          </p:cNvPr>
          <p:cNvGrpSpPr>
            <a:grpSpLocks/>
          </p:cNvGrpSpPr>
          <p:nvPr/>
        </p:nvGrpSpPr>
        <p:grpSpPr bwMode="auto">
          <a:xfrm>
            <a:off x="7359650" y="5427663"/>
            <a:ext cx="612775" cy="841375"/>
            <a:chOff x="5356" y="3776"/>
            <a:chExt cx="386" cy="530"/>
          </a:xfrm>
        </p:grpSpPr>
        <p:sp>
          <p:nvSpPr>
            <p:cNvPr id="16464" name="Freeform 1910">
              <a:extLst>
                <a:ext uri="{FF2B5EF4-FFF2-40B4-BE49-F238E27FC236}">
                  <a16:creationId xmlns:a16="http://schemas.microsoft.com/office/drawing/2014/main" id="{1BDBBB27-936A-4355-8C05-B1DCD6EC361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54" y="3778"/>
              <a:ext cx="11" cy="7"/>
            </a:xfrm>
            <a:custGeom>
              <a:avLst/>
              <a:gdLst>
                <a:gd name="T0" fmla="*/ 0 w 11"/>
                <a:gd name="T1" fmla="*/ 0 h 7"/>
                <a:gd name="T2" fmla="*/ 5 w 11"/>
                <a:gd name="T3" fmla="*/ 5 h 7"/>
                <a:gd name="T4" fmla="*/ 11 w 11"/>
                <a:gd name="T5" fmla="*/ 7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7">
                  <a:moveTo>
                    <a:pt x="0" y="0"/>
                  </a:moveTo>
                  <a:lnTo>
                    <a:pt x="5" y="5"/>
                  </a:lnTo>
                  <a:lnTo>
                    <a:pt x="11" y="7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5" name="Freeform 1911">
              <a:extLst>
                <a:ext uri="{FF2B5EF4-FFF2-40B4-BE49-F238E27FC236}">
                  <a16:creationId xmlns:a16="http://schemas.microsoft.com/office/drawing/2014/main" id="{212B1A6E-9703-4E82-BCA8-DDD287722480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59" y="3790"/>
              <a:ext cx="11" cy="4"/>
            </a:xfrm>
            <a:custGeom>
              <a:avLst/>
              <a:gdLst>
                <a:gd name="T0" fmla="*/ 0 w 11"/>
                <a:gd name="T1" fmla="*/ 4 h 4"/>
                <a:gd name="T2" fmla="*/ 5 w 11"/>
                <a:gd name="T3" fmla="*/ 3 h 4"/>
                <a:gd name="T4" fmla="*/ 11 w 11"/>
                <a:gd name="T5" fmla="*/ 0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4">
                  <a:moveTo>
                    <a:pt x="0" y="4"/>
                  </a:moveTo>
                  <a:lnTo>
                    <a:pt x="5" y="3"/>
                  </a:lnTo>
                  <a:lnTo>
                    <a:pt x="11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6" name="Freeform 1912">
              <a:extLst>
                <a:ext uri="{FF2B5EF4-FFF2-40B4-BE49-F238E27FC236}">
                  <a16:creationId xmlns:a16="http://schemas.microsoft.com/office/drawing/2014/main" id="{DE68379F-C742-43F4-BF30-E51BEC21FB88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72" y="3789"/>
              <a:ext cx="11" cy="15"/>
            </a:xfrm>
            <a:custGeom>
              <a:avLst/>
              <a:gdLst>
                <a:gd name="T0" fmla="*/ 0 w 11"/>
                <a:gd name="T1" fmla="*/ 15 h 15"/>
                <a:gd name="T2" fmla="*/ 3 w 11"/>
                <a:gd name="T3" fmla="*/ 11 h 15"/>
                <a:gd name="T4" fmla="*/ 6 w 11"/>
                <a:gd name="T5" fmla="*/ 8 h 15"/>
                <a:gd name="T6" fmla="*/ 11 w 11"/>
                <a:gd name="T7" fmla="*/ 0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5">
                  <a:moveTo>
                    <a:pt x="0" y="15"/>
                  </a:moveTo>
                  <a:lnTo>
                    <a:pt x="3" y="11"/>
                  </a:lnTo>
                  <a:lnTo>
                    <a:pt x="6" y="8"/>
                  </a:lnTo>
                  <a:lnTo>
                    <a:pt x="11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7" name="Freeform 1913">
              <a:extLst>
                <a:ext uri="{FF2B5EF4-FFF2-40B4-BE49-F238E27FC236}">
                  <a16:creationId xmlns:a16="http://schemas.microsoft.com/office/drawing/2014/main" id="{FDA7A6AE-7018-4AC5-8CD5-BEE277C9911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96" y="3782"/>
              <a:ext cx="10" cy="25"/>
            </a:xfrm>
            <a:custGeom>
              <a:avLst/>
              <a:gdLst>
                <a:gd name="T0" fmla="*/ 0 w 10"/>
                <a:gd name="T1" fmla="*/ 25 h 25"/>
                <a:gd name="T2" fmla="*/ 2 w 10"/>
                <a:gd name="T3" fmla="*/ 19 h 25"/>
                <a:gd name="T4" fmla="*/ 4 w 10"/>
                <a:gd name="T5" fmla="*/ 13 h 25"/>
                <a:gd name="T6" fmla="*/ 10 w 10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5">
                  <a:moveTo>
                    <a:pt x="0" y="25"/>
                  </a:moveTo>
                  <a:lnTo>
                    <a:pt x="2" y="19"/>
                  </a:lnTo>
                  <a:lnTo>
                    <a:pt x="4" y="13"/>
                  </a:lnTo>
                  <a:lnTo>
                    <a:pt x="10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8" name="Freeform 1914">
              <a:extLst>
                <a:ext uri="{FF2B5EF4-FFF2-40B4-BE49-F238E27FC236}">
                  <a16:creationId xmlns:a16="http://schemas.microsoft.com/office/drawing/2014/main" id="{CE1012C5-CB53-4F97-ACE5-3E63503953D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21" y="3781"/>
              <a:ext cx="11" cy="24"/>
            </a:xfrm>
            <a:custGeom>
              <a:avLst/>
              <a:gdLst>
                <a:gd name="T0" fmla="*/ 0 w 11"/>
                <a:gd name="T1" fmla="*/ 24 h 24"/>
                <a:gd name="T2" fmla="*/ 5 w 11"/>
                <a:gd name="T3" fmla="*/ 13 h 24"/>
                <a:gd name="T4" fmla="*/ 11 w 11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4">
                  <a:moveTo>
                    <a:pt x="0" y="24"/>
                  </a:moveTo>
                  <a:lnTo>
                    <a:pt x="5" y="13"/>
                  </a:lnTo>
                  <a:lnTo>
                    <a:pt x="11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9" name="Freeform 1915">
              <a:extLst>
                <a:ext uri="{FF2B5EF4-FFF2-40B4-BE49-F238E27FC236}">
                  <a16:creationId xmlns:a16="http://schemas.microsoft.com/office/drawing/2014/main" id="{4188C388-36EB-4493-8993-5CED313D95E6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46" y="3780"/>
              <a:ext cx="10" cy="21"/>
            </a:xfrm>
            <a:custGeom>
              <a:avLst/>
              <a:gdLst>
                <a:gd name="T0" fmla="*/ 0 w 10"/>
                <a:gd name="T1" fmla="*/ 21 h 21"/>
                <a:gd name="T2" fmla="*/ 5 w 10"/>
                <a:gd name="T3" fmla="*/ 10 h 21"/>
                <a:gd name="T4" fmla="*/ 8 w 10"/>
                <a:gd name="T5" fmla="*/ 5 h 21"/>
                <a:gd name="T6" fmla="*/ 10 w 10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1">
                  <a:moveTo>
                    <a:pt x="0" y="21"/>
                  </a:moveTo>
                  <a:lnTo>
                    <a:pt x="5" y="10"/>
                  </a:lnTo>
                  <a:lnTo>
                    <a:pt x="8" y="5"/>
                  </a:lnTo>
                  <a:lnTo>
                    <a:pt x="10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0" name="Freeform 1916">
              <a:extLst>
                <a:ext uri="{FF2B5EF4-FFF2-40B4-BE49-F238E27FC236}">
                  <a16:creationId xmlns:a16="http://schemas.microsoft.com/office/drawing/2014/main" id="{ABBF8219-4757-4509-AB6D-B4491905D5AA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65" y="3786"/>
              <a:ext cx="10" cy="10"/>
            </a:xfrm>
            <a:custGeom>
              <a:avLst/>
              <a:gdLst>
                <a:gd name="T0" fmla="*/ 0 w 10"/>
                <a:gd name="T1" fmla="*/ 10 h 10"/>
                <a:gd name="T2" fmla="*/ 5 w 10"/>
                <a:gd name="T3" fmla="*/ 4 h 10"/>
                <a:gd name="T4" fmla="*/ 8 w 10"/>
                <a:gd name="T5" fmla="*/ 2 h 10"/>
                <a:gd name="T6" fmla="*/ 10 w 1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0">
                  <a:moveTo>
                    <a:pt x="0" y="10"/>
                  </a:moveTo>
                  <a:lnTo>
                    <a:pt x="5" y="4"/>
                  </a:lnTo>
                  <a:lnTo>
                    <a:pt x="8" y="2"/>
                  </a:lnTo>
                  <a:lnTo>
                    <a:pt x="10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1" name="Freeform 1917">
              <a:extLst>
                <a:ext uri="{FF2B5EF4-FFF2-40B4-BE49-F238E27FC236}">
                  <a16:creationId xmlns:a16="http://schemas.microsoft.com/office/drawing/2014/main" id="{CC025BCC-E94C-47CB-8166-F6F3D7C4C0EE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74" y="3797"/>
              <a:ext cx="12" cy="2"/>
            </a:xfrm>
            <a:custGeom>
              <a:avLst/>
              <a:gdLst>
                <a:gd name="T0" fmla="*/ 0 w 12"/>
                <a:gd name="T1" fmla="*/ 1 h 2"/>
                <a:gd name="T2" fmla="*/ 6 w 12"/>
                <a:gd name="T3" fmla="*/ 0 h 2"/>
                <a:gd name="T4" fmla="*/ 12 w 12"/>
                <a:gd name="T5" fmla="*/ 2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">
                  <a:moveTo>
                    <a:pt x="0" y="1"/>
                  </a:moveTo>
                  <a:lnTo>
                    <a:pt x="6" y="0"/>
                  </a:lnTo>
                  <a:lnTo>
                    <a:pt x="12" y="2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2" name="Freeform 1918">
              <a:extLst>
                <a:ext uri="{FF2B5EF4-FFF2-40B4-BE49-F238E27FC236}">
                  <a16:creationId xmlns:a16="http://schemas.microsoft.com/office/drawing/2014/main" id="{66682511-B6D5-4D90-A485-D0A64EDD5409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74" y="3805"/>
              <a:ext cx="10" cy="13"/>
            </a:xfrm>
            <a:custGeom>
              <a:avLst/>
              <a:gdLst>
                <a:gd name="T0" fmla="*/ 0 w 10"/>
                <a:gd name="T1" fmla="*/ 0 h 13"/>
                <a:gd name="T2" fmla="*/ 2 w 10"/>
                <a:gd name="T3" fmla="*/ 2 h 13"/>
                <a:gd name="T4" fmla="*/ 5 w 10"/>
                <a:gd name="T5" fmla="*/ 6 h 13"/>
                <a:gd name="T6" fmla="*/ 10 w 10"/>
                <a:gd name="T7" fmla="*/ 13 h 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3">
                  <a:moveTo>
                    <a:pt x="0" y="0"/>
                  </a:moveTo>
                  <a:lnTo>
                    <a:pt x="2" y="2"/>
                  </a:lnTo>
                  <a:lnTo>
                    <a:pt x="5" y="6"/>
                  </a:lnTo>
                  <a:lnTo>
                    <a:pt x="10" y="13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3" name="Freeform 1919">
              <a:extLst>
                <a:ext uri="{FF2B5EF4-FFF2-40B4-BE49-F238E27FC236}">
                  <a16:creationId xmlns:a16="http://schemas.microsoft.com/office/drawing/2014/main" id="{E4331FA3-68BB-43B3-8BF7-27E458A4855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64" y="3819"/>
              <a:ext cx="12" cy="22"/>
            </a:xfrm>
            <a:custGeom>
              <a:avLst/>
              <a:gdLst>
                <a:gd name="T0" fmla="*/ 0 w 12"/>
                <a:gd name="T1" fmla="*/ 0 h 22"/>
                <a:gd name="T2" fmla="*/ 6 w 12"/>
                <a:gd name="T3" fmla="*/ 10 h 22"/>
                <a:gd name="T4" fmla="*/ 12 w 12"/>
                <a:gd name="T5" fmla="*/ 22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2">
                  <a:moveTo>
                    <a:pt x="0" y="0"/>
                  </a:moveTo>
                  <a:lnTo>
                    <a:pt x="6" y="10"/>
                  </a:lnTo>
                  <a:lnTo>
                    <a:pt x="12" y="22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4" name="Freeform 1920">
              <a:extLst>
                <a:ext uri="{FF2B5EF4-FFF2-40B4-BE49-F238E27FC236}">
                  <a16:creationId xmlns:a16="http://schemas.microsoft.com/office/drawing/2014/main" id="{7053DA08-A9C5-462B-B51F-BDF94DF82AD5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50" y="3838"/>
              <a:ext cx="10" cy="25"/>
            </a:xfrm>
            <a:custGeom>
              <a:avLst/>
              <a:gdLst>
                <a:gd name="T0" fmla="*/ 0 w 10"/>
                <a:gd name="T1" fmla="*/ 0 h 25"/>
                <a:gd name="T2" fmla="*/ 6 w 10"/>
                <a:gd name="T3" fmla="*/ 11 h 25"/>
                <a:gd name="T4" fmla="*/ 10 w 10"/>
                <a:gd name="T5" fmla="*/ 25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5">
                  <a:moveTo>
                    <a:pt x="0" y="0"/>
                  </a:moveTo>
                  <a:lnTo>
                    <a:pt x="6" y="11"/>
                  </a:lnTo>
                  <a:lnTo>
                    <a:pt x="10" y="25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5" name="Freeform 1921">
              <a:extLst>
                <a:ext uri="{FF2B5EF4-FFF2-40B4-BE49-F238E27FC236}">
                  <a16:creationId xmlns:a16="http://schemas.microsoft.com/office/drawing/2014/main" id="{064AD4C8-7DBE-4165-9820-090D4F9CF58F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34" y="3861"/>
              <a:ext cx="11" cy="21"/>
            </a:xfrm>
            <a:custGeom>
              <a:avLst/>
              <a:gdLst>
                <a:gd name="T0" fmla="*/ 0 w 11"/>
                <a:gd name="T1" fmla="*/ 0 h 21"/>
                <a:gd name="T2" fmla="*/ 5 w 11"/>
                <a:gd name="T3" fmla="*/ 12 h 21"/>
                <a:gd name="T4" fmla="*/ 11 w 11"/>
                <a:gd name="T5" fmla="*/ 21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1">
                  <a:moveTo>
                    <a:pt x="0" y="0"/>
                  </a:moveTo>
                  <a:lnTo>
                    <a:pt x="5" y="12"/>
                  </a:lnTo>
                  <a:lnTo>
                    <a:pt x="11" y="21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6" name="Freeform 1922">
              <a:extLst>
                <a:ext uri="{FF2B5EF4-FFF2-40B4-BE49-F238E27FC236}">
                  <a16:creationId xmlns:a16="http://schemas.microsoft.com/office/drawing/2014/main" id="{39BE3409-6EC5-4C8F-8717-2880D842BC39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24" y="3882"/>
              <a:ext cx="11" cy="15"/>
            </a:xfrm>
            <a:custGeom>
              <a:avLst/>
              <a:gdLst>
                <a:gd name="T0" fmla="*/ 0 w 11"/>
                <a:gd name="T1" fmla="*/ 0 h 15"/>
                <a:gd name="T2" fmla="*/ 5 w 11"/>
                <a:gd name="T3" fmla="*/ 9 h 15"/>
                <a:gd name="T4" fmla="*/ 9 w 11"/>
                <a:gd name="T5" fmla="*/ 13 h 15"/>
                <a:gd name="T6" fmla="*/ 11 w 11"/>
                <a:gd name="T7" fmla="*/ 15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5">
                  <a:moveTo>
                    <a:pt x="0" y="0"/>
                  </a:moveTo>
                  <a:lnTo>
                    <a:pt x="5" y="9"/>
                  </a:lnTo>
                  <a:lnTo>
                    <a:pt x="9" y="13"/>
                  </a:lnTo>
                  <a:lnTo>
                    <a:pt x="11" y="15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7" name="Freeform 1923">
              <a:extLst>
                <a:ext uri="{FF2B5EF4-FFF2-40B4-BE49-F238E27FC236}">
                  <a16:creationId xmlns:a16="http://schemas.microsoft.com/office/drawing/2014/main" id="{5D89B397-B0E5-41D8-BEFD-D2410F60572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22" y="3903"/>
              <a:ext cx="11" cy="2"/>
            </a:xfrm>
            <a:custGeom>
              <a:avLst/>
              <a:gdLst>
                <a:gd name="T0" fmla="*/ 0 w 11"/>
                <a:gd name="T1" fmla="*/ 0 h 2"/>
                <a:gd name="T2" fmla="*/ 6 w 11"/>
                <a:gd name="T3" fmla="*/ 2 h 2"/>
                <a:gd name="T4" fmla="*/ 11 w 11"/>
                <a:gd name="T5" fmla="*/ 2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">
                  <a:moveTo>
                    <a:pt x="0" y="0"/>
                  </a:moveTo>
                  <a:lnTo>
                    <a:pt x="6" y="2"/>
                  </a:lnTo>
                  <a:lnTo>
                    <a:pt x="11" y="2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8" name="Freeform 1924">
              <a:extLst>
                <a:ext uri="{FF2B5EF4-FFF2-40B4-BE49-F238E27FC236}">
                  <a16:creationId xmlns:a16="http://schemas.microsoft.com/office/drawing/2014/main" id="{20428CF0-585D-4BE1-AC39-C9CED70C1FC4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31" y="3906"/>
              <a:ext cx="10" cy="10"/>
            </a:xfrm>
            <a:custGeom>
              <a:avLst/>
              <a:gdLst>
                <a:gd name="T0" fmla="*/ 0 w 10"/>
                <a:gd name="T1" fmla="*/ 10 h 10"/>
                <a:gd name="T2" fmla="*/ 2 w 10"/>
                <a:gd name="T3" fmla="*/ 9 h 10"/>
                <a:gd name="T4" fmla="*/ 4 w 10"/>
                <a:gd name="T5" fmla="*/ 7 h 10"/>
                <a:gd name="T6" fmla="*/ 10 w 1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0">
                  <a:moveTo>
                    <a:pt x="0" y="10"/>
                  </a:moveTo>
                  <a:lnTo>
                    <a:pt x="2" y="9"/>
                  </a:lnTo>
                  <a:lnTo>
                    <a:pt x="4" y="7"/>
                  </a:lnTo>
                  <a:lnTo>
                    <a:pt x="10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9" name="Freeform 1925">
              <a:extLst>
                <a:ext uri="{FF2B5EF4-FFF2-40B4-BE49-F238E27FC236}">
                  <a16:creationId xmlns:a16="http://schemas.microsoft.com/office/drawing/2014/main" id="{0400C9E7-E1F8-41A0-AF14-A90B369F1CDE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48" y="3903"/>
              <a:ext cx="11" cy="19"/>
            </a:xfrm>
            <a:custGeom>
              <a:avLst/>
              <a:gdLst>
                <a:gd name="T0" fmla="*/ 0 w 11"/>
                <a:gd name="T1" fmla="*/ 19 h 19"/>
                <a:gd name="T2" fmla="*/ 5 w 11"/>
                <a:gd name="T3" fmla="*/ 11 h 19"/>
                <a:gd name="T4" fmla="*/ 11 w 11"/>
                <a:gd name="T5" fmla="*/ 0 h 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9">
                  <a:moveTo>
                    <a:pt x="0" y="19"/>
                  </a:moveTo>
                  <a:lnTo>
                    <a:pt x="5" y="11"/>
                  </a:lnTo>
                  <a:lnTo>
                    <a:pt x="11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0" name="Freeform 1926">
              <a:extLst>
                <a:ext uri="{FF2B5EF4-FFF2-40B4-BE49-F238E27FC236}">
                  <a16:creationId xmlns:a16="http://schemas.microsoft.com/office/drawing/2014/main" id="{00948A3C-826E-4E6C-8D62-11E98E766BD4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73" y="3898"/>
              <a:ext cx="10" cy="25"/>
            </a:xfrm>
            <a:custGeom>
              <a:avLst/>
              <a:gdLst>
                <a:gd name="T0" fmla="*/ 0 w 10"/>
                <a:gd name="T1" fmla="*/ 25 h 25"/>
                <a:gd name="T2" fmla="*/ 5 w 10"/>
                <a:gd name="T3" fmla="*/ 13 h 25"/>
                <a:gd name="T4" fmla="*/ 10 w 10"/>
                <a:gd name="T5" fmla="*/ 0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5">
                  <a:moveTo>
                    <a:pt x="0" y="25"/>
                  </a:moveTo>
                  <a:lnTo>
                    <a:pt x="5" y="13"/>
                  </a:lnTo>
                  <a:lnTo>
                    <a:pt x="10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1" name="Freeform 1927">
              <a:extLst>
                <a:ext uri="{FF2B5EF4-FFF2-40B4-BE49-F238E27FC236}">
                  <a16:creationId xmlns:a16="http://schemas.microsoft.com/office/drawing/2014/main" id="{1D0B5BB6-EB39-4B93-9B1C-CED5EED518D0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9" y="3896"/>
              <a:ext cx="10" cy="23"/>
            </a:xfrm>
            <a:custGeom>
              <a:avLst/>
              <a:gdLst>
                <a:gd name="T0" fmla="*/ 0 w 10"/>
                <a:gd name="T1" fmla="*/ 23 h 23"/>
                <a:gd name="T2" fmla="*/ 5 w 10"/>
                <a:gd name="T3" fmla="*/ 11 h 23"/>
                <a:gd name="T4" fmla="*/ 10 w 10"/>
                <a:gd name="T5" fmla="*/ 0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3">
                  <a:moveTo>
                    <a:pt x="0" y="23"/>
                  </a:moveTo>
                  <a:lnTo>
                    <a:pt x="5" y="11"/>
                  </a:lnTo>
                  <a:lnTo>
                    <a:pt x="10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2" name="Freeform 1928">
              <a:extLst>
                <a:ext uri="{FF2B5EF4-FFF2-40B4-BE49-F238E27FC236}">
                  <a16:creationId xmlns:a16="http://schemas.microsoft.com/office/drawing/2014/main" id="{6821D257-83F4-4C0F-8712-534C72180433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21" y="3899"/>
              <a:ext cx="12" cy="16"/>
            </a:xfrm>
            <a:custGeom>
              <a:avLst/>
              <a:gdLst>
                <a:gd name="T0" fmla="*/ 0 w 12"/>
                <a:gd name="T1" fmla="*/ 16 h 16"/>
                <a:gd name="T2" fmla="*/ 6 w 12"/>
                <a:gd name="T3" fmla="*/ 5 h 16"/>
                <a:gd name="T4" fmla="*/ 10 w 12"/>
                <a:gd name="T5" fmla="*/ 3 h 16"/>
                <a:gd name="T6" fmla="*/ 12 w 12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6">
                  <a:moveTo>
                    <a:pt x="0" y="16"/>
                  </a:moveTo>
                  <a:lnTo>
                    <a:pt x="6" y="5"/>
                  </a:lnTo>
                  <a:lnTo>
                    <a:pt x="10" y="3"/>
                  </a:lnTo>
                  <a:lnTo>
                    <a:pt x="12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3" name="Freeform 1929">
              <a:extLst>
                <a:ext uri="{FF2B5EF4-FFF2-40B4-BE49-F238E27FC236}">
                  <a16:creationId xmlns:a16="http://schemas.microsoft.com/office/drawing/2014/main" id="{3F843BB0-D96A-4F59-9284-457B2E4368F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37" y="3908"/>
              <a:ext cx="10" cy="6"/>
            </a:xfrm>
            <a:custGeom>
              <a:avLst/>
              <a:gdLst>
                <a:gd name="T0" fmla="*/ 0 w 10"/>
                <a:gd name="T1" fmla="*/ 6 h 6"/>
                <a:gd name="T2" fmla="*/ 5 w 10"/>
                <a:gd name="T3" fmla="*/ 1 h 6"/>
                <a:gd name="T4" fmla="*/ 10 w 10"/>
                <a:gd name="T5" fmla="*/ 0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6">
                  <a:moveTo>
                    <a:pt x="0" y="6"/>
                  </a:moveTo>
                  <a:lnTo>
                    <a:pt x="5" y="1"/>
                  </a:lnTo>
                  <a:lnTo>
                    <a:pt x="10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4" name="Freeform 1930">
              <a:extLst>
                <a:ext uri="{FF2B5EF4-FFF2-40B4-BE49-F238E27FC236}">
                  <a16:creationId xmlns:a16="http://schemas.microsoft.com/office/drawing/2014/main" id="{9ED04602-74FE-47D2-A5CF-61DA2B3B0CB1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42" y="3918"/>
              <a:ext cx="12" cy="6"/>
            </a:xfrm>
            <a:custGeom>
              <a:avLst/>
              <a:gdLst>
                <a:gd name="T0" fmla="*/ 0 w 12"/>
                <a:gd name="T1" fmla="*/ 0 h 6"/>
                <a:gd name="T2" fmla="*/ 6 w 12"/>
                <a:gd name="T3" fmla="*/ 1 h 6"/>
                <a:gd name="T4" fmla="*/ 12 w 12"/>
                <a:gd name="T5" fmla="*/ 6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6">
                  <a:moveTo>
                    <a:pt x="0" y="0"/>
                  </a:moveTo>
                  <a:lnTo>
                    <a:pt x="6" y="1"/>
                  </a:lnTo>
                  <a:lnTo>
                    <a:pt x="12" y="6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5" name="Freeform 1931">
              <a:extLst>
                <a:ext uri="{FF2B5EF4-FFF2-40B4-BE49-F238E27FC236}">
                  <a16:creationId xmlns:a16="http://schemas.microsoft.com/office/drawing/2014/main" id="{1A2E5D37-1BEA-40AB-B69F-1BCC0D59BAE0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38" y="3927"/>
              <a:ext cx="10" cy="17"/>
            </a:xfrm>
            <a:custGeom>
              <a:avLst/>
              <a:gdLst>
                <a:gd name="T0" fmla="*/ 0 w 10"/>
                <a:gd name="T1" fmla="*/ 0 h 17"/>
                <a:gd name="T2" fmla="*/ 2 w 10"/>
                <a:gd name="T3" fmla="*/ 3 h 17"/>
                <a:gd name="T4" fmla="*/ 6 w 10"/>
                <a:gd name="T5" fmla="*/ 7 h 17"/>
                <a:gd name="T6" fmla="*/ 10 w 10"/>
                <a:gd name="T7" fmla="*/ 17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7">
                  <a:moveTo>
                    <a:pt x="0" y="0"/>
                  </a:moveTo>
                  <a:lnTo>
                    <a:pt x="2" y="3"/>
                  </a:lnTo>
                  <a:lnTo>
                    <a:pt x="6" y="7"/>
                  </a:lnTo>
                  <a:lnTo>
                    <a:pt x="10" y="17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6" name="Freeform 1932">
              <a:extLst>
                <a:ext uri="{FF2B5EF4-FFF2-40B4-BE49-F238E27FC236}">
                  <a16:creationId xmlns:a16="http://schemas.microsoft.com/office/drawing/2014/main" id="{B8671454-E7F5-4C96-8796-CE75EF7A9803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25" y="3944"/>
              <a:ext cx="11" cy="23"/>
            </a:xfrm>
            <a:custGeom>
              <a:avLst/>
              <a:gdLst>
                <a:gd name="T0" fmla="*/ 0 w 11"/>
                <a:gd name="T1" fmla="*/ 0 h 23"/>
                <a:gd name="T2" fmla="*/ 5 w 11"/>
                <a:gd name="T3" fmla="*/ 12 h 23"/>
                <a:gd name="T4" fmla="*/ 11 w 11"/>
                <a:gd name="T5" fmla="*/ 23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3">
                  <a:moveTo>
                    <a:pt x="0" y="0"/>
                  </a:moveTo>
                  <a:lnTo>
                    <a:pt x="5" y="12"/>
                  </a:lnTo>
                  <a:lnTo>
                    <a:pt x="11" y="23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7" name="Freeform 1933">
              <a:extLst>
                <a:ext uri="{FF2B5EF4-FFF2-40B4-BE49-F238E27FC236}">
                  <a16:creationId xmlns:a16="http://schemas.microsoft.com/office/drawing/2014/main" id="{1D299BA6-B4F6-4764-9FB8-1E4CF07150A9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09" y="3964"/>
              <a:ext cx="11" cy="26"/>
            </a:xfrm>
            <a:custGeom>
              <a:avLst/>
              <a:gdLst>
                <a:gd name="T0" fmla="*/ 0 w 11"/>
                <a:gd name="T1" fmla="*/ 0 h 26"/>
                <a:gd name="T2" fmla="*/ 5 w 11"/>
                <a:gd name="T3" fmla="*/ 13 h 26"/>
                <a:gd name="T4" fmla="*/ 11 w 11"/>
                <a:gd name="T5" fmla="*/ 26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6">
                  <a:moveTo>
                    <a:pt x="0" y="0"/>
                  </a:moveTo>
                  <a:lnTo>
                    <a:pt x="5" y="13"/>
                  </a:lnTo>
                  <a:lnTo>
                    <a:pt x="11" y="26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8" name="Freeform 1934">
              <a:extLst>
                <a:ext uri="{FF2B5EF4-FFF2-40B4-BE49-F238E27FC236}">
                  <a16:creationId xmlns:a16="http://schemas.microsoft.com/office/drawing/2014/main" id="{92A2E57D-8877-448D-9FD2-8DA49BBD08A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6" y="3989"/>
              <a:ext cx="11" cy="18"/>
            </a:xfrm>
            <a:custGeom>
              <a:avLst/>
              <a:gdLst>
                <a:gd name="T0" fmla="*/ 0 w 11"/>
                <a:gd name="T1" fmla="*/ 0 h 18"/>
                <a:gd name="T2" fmla="*/ 6 w 11"/>
                <a:gd name="T3" fmla="*/ 9 h 18"/>
                <a:gd name="T4" fmla="*/ 8 w 11"/>
                <a:gd name="T5" fmla="*/ 15 h 18"/>
                <a:gd name="T6" fmla="*/ 11 w 11"/>
                <a:gd name="T7" fmla="*/ 18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8">
                  <a:moveTo>
                    <a:pt x="0" y="0"/>
                  </a:moveTo>
                  <a:lnTo>
                    <a:pt x="6" y="9"/>
                  </a:lnTo>
                  <a:lnTo>
                    <a:pt x="8" y="15"/>
                  </a:lnTo>
                  <a:lnTo>
                    <a:pt x="11" y="18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9" name="Freeform 1935">
              <a:extLst>
                <a:ext uri="{FF2B5EF4-FFF2-40B4-BE49-F238E27FC236}">
                  <a16:creationId xmlns:a16="http://schemas.microsoft.com/office/drawing/2014/main" id="{EE46E0BB-289C-4C82-AEC6-717483DAEC81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0" y="4009"/>
              <a:ext cx="10" cy="9"/>
            </a:xfrm>
            <a:custGeom>
              <a:avLst/>
              <a:gdLst>
                <a:gd name="T0" fmla="*/ 0 w 10"/>
                <a:gd name="T1" fmla="*/ 0 h 9"/>
                <a:gd name="T2" fmla="*/ 4 w 10"/>
                <a:gd name="T3" fmla="*/ 6 h 9"/>
                <a:gd name="T4" fmla="*/ 8 w 10"/>
                <a:gd name="T5" fmla="*/ 8 h 9"/>
                <a:gd name="T6" fmla="*/ 10 w 10"/>
                <a:gd name="T7" fmla="*/ 9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9">
                  <a:moveTo>
                    <a:pt x="0" y="0"/>
                  </a:moveTo>
                  <a:lnTo>
                    <a:pt x="4" y="6"/>
                  </a:lnTo>
                  <a:lnTo>
                    <a:pt x="8" y="8"/>
                  </a:lnTo>
                  <a:lnTo>
                    <a:pt x="10" y="9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0" name="Freeform 1936">
              <a:extLst>
                <a:ext uri="{FF2B5EF4-FFF2-40B4-BE49-F238E27FC236}">
                  <a16:creationId xmlns:a16="http://schemas.microsoft.com/office/drawing/2014/main" id="{397FE176-D74E-4E6E-B8A9-326361D16211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2" y="4023"/>
              <a:ext cx="11" cy="3"/>
            </a:xfrm>
            <a:custGeom>
              <a:avLst/>
              <a:gdLst>
                <a:gd name="T0" fmla="*/ 0 w 11"/>
                <a:gd name="T1" fmla="*/ 3 h 3"/>
                <a:gd name="T2" fmla="*/ 5 w 11"/>
                <a:gd name="T3" fmla="*/ 3 h 3"/>
                <a:gd name="T4" fmla="*/ 11 w 11"/>
                <a:gd name="T5" fmla="*/ 0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3">
                  <a:moveTo>
                    <a:pt x="0" y="3"/>
                  </a:moveTo>
                  <a:lnTo>
                    <a:pt x="5" y="3"/>
                  </a:lnTo>
                  <a:lnTo>
                    <a:pt x="11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1" name="Freeform 1937">
              <a:extLst>
                <a:ext uri="{FF2B5EF4-FFF2-40B4-BE49-F238E27FC236}">
                  <a16:creationId xmlns:a16="http://schemas.microsoft.com/office/drawing/2014/main" id="{B36BBE0D-78C8-45B3-9EB1-D67FCDE1B4B9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06" y="4021"/>
              <a:ext cx="10" cy="15"/>
            </a:xfrm>
            <a:custGeom>
              <a:avLst/>
              <a:gdLst>
                <a:gd name="T0" fmla="*/ 0 w 10"/>
                <a:gd name="T1" fmla="*/ 15 h 15"/>
                <a:gd name="T2" fmla="*/ 2 w 10"/>
                <a:gd name="T3" fmla="*/ 13 h 15"/>
                <a:gd name="T4" fmla="*/ 4 w 10"/>
                <a:gd name="T5" fmla="*/ 9 h 15"/>
                <a:gd name="T6" fmla="*/ 10 w 10"/>
                <a:gd name="T7" fmla="*/ 0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5">
                  <a:moveTo>
                    <a:pt x="0" y="15"/>
                  </a:moveTo>
                  <a:lnTo>
                    <a:pt x="2" y="13"/>
                  </a:lnTo>
                  <a:lnTo>
                    <a:pt x="4" y="9"/>
                  </a:lnTo>
                  <a:lnTo>
                    <a:pt x="10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2" name="Freeform 1938">
              <a:extLst>
                <a:ext uri="{FF2B5EF4-FFF2-40B4-BE49-F238E27FC236}">
                  <a16:creationId xmlns:a16="http://schemas.microsoft.com/office/drawing/2014/main" id="{3C2ADB0F-A902-41D8-A2F0-FE7FC6DBEF8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26" y="4018"/>
              <a:ext cx="12" cy="22"/>
            </a:xfrm>
            <a:custGeom>
              <a:avLst/>
              <a:gdLst>
                <a:gd name="T0" fmla="*/ 0 w 12"/>
                <a:gd name="T1" fmla="*/ 22 h 22"/>
                <a:gd name="T2" fmla="*/ 6 w 12"/>
                <a:gd name="T3" fmla="*/ 13 h 22"/>
                <a:gd name="T4" fmla="*/ 12 w 12"/>
                <a:gd name="T5" fmla="*/ 0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2">
                  <a:moveTo>
                    <a:pt x="0" y="22"/>
                  </a:moveTo>
                  <a:lnTo>
                    <a:pt x="6" y="13"/>
                  </a:lnTo>
                  <a:lnTo>
                    <a:pt x="12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3" name="Freeform 1939">
              <a:extLst>
                <a:ext uri="{FF2B5EF4-FFF2-40B4-BE49-F238E27FC236}">
                  <a16:creationId xmlns:a16="http://schemas.microsoft.com/office/drawing/2014/main" id="{277B5E24-0BC3-4EA1-A721-FD215DCD4AD1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53" y="4015"/>
              <a:ext cx="10" cy="24"/>
            </a:xfrm>
            <a:custGeom>
              <a:avLst/>
              <a:gdLst>
                <a:gd name="T0" fmla="*/ 0 w 10"/>
                <a:gd name="T1" fmla="*/ 24 h 24"/>
                <a:gd name="T2" fmla="*/ 5 w 10"/>
                <a:gd name="T3" fmla="*/ 11 h 24"/>
                <a:gd name="T4" fmla="*/ 10 w 10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4">
                  <a:moveTo>
                    <a:pt x="0" y="24"/>
                  </a:moveTo>
                  <a:lnTo>
                    <a:pt x="5" y="11"/>
                  </a:lnTo>
                  <a:lnTo>
                    <a:pt x="10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4" name="Freeform 1940">
              <a:extLst>
                <a:ext uri="{FF2B5EF4-FFF2-40B4-BE49-F238E27FC236}">
                  <a16:creationId xmlns:a16="http://schemas.microsoft.com/office/drawing/2014/main" id="{10C283E1-7D68-4D22-883A-200B95F296F5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78" y="4013"/>
              <a:ext cx="10" cy="22"/>
            </a:xfrm>
            <a:custGeom>
              <a:avLst/>
              <a:gdLst>
                <a:gd name="T0" fmla="*/ 0 w 10"/>
                <a:gd name="T1" fmla="*/ 22 h 22"/>
                <a:gd name="T2" fmla="*/ 5 w 10"/>
                <a:gd name="T3" fmla="*/ 10 h 22"/>
                <a:gd name="T4" fmla="*/ 8 w 10"/>
                <a:gd name="T5" fmla="*/ 4 h 22"/>
                <a:gd name="T6" fmla="*/ 10 w 10"/>
                <a:gd name="T7" fmla="*/ 0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2">
                  <a:moveTo>
                    <a:pt x="0" y="22"/>
                  </a:moveTo>
                  <a:lnTo>
                    <a:pt x="5" y="10"/>
                  </a:lnTo>
                  <a:lnTo>
                    <a:pt x="8" y="4"/>
                  </a:lnTo>
                  <a:lnTo>
                    <a:pt x="10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5" name="Freeform 1941">
              <a:extLst>
                <a:ext uri="{FF2B5EF4-FFF2-40B4-BE49-F238E27FC236}">
                  <a16:creationId xmlns:a16="http://schemas.microsoft.com/office/drawing/2014/main" id="{075CC48E-6251-4CC6-BFDC-72BE48D989B9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97" y="4019"/>
              <a:ext cx="12" cy="12"/>
            </a:xfrm>
            <a:custGeom>
              <a:avLst/>
              <a:gdLst>
                <a:gd name="T0" fmla="*/ 0 w 12"/>
                <a:gd name="T1" fmla="*/ 12 h 12"/>
                <a:gd name="T2" fmla="*/ 6 w 12"/>
                <a:gd name="T3" fmla="*/ 5 h 12"/>
                <a:gd name="T4" fmla="*/ 10 w 12"/>
                <a:gd name="T5" fmla="*/ 2 h 12"/>
                <a:gd name="T6" fmla="*/ 12 w 12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2">
                  <a:moveTo>
                    <a:pt x="0" y="12"/>
                  </a:moveTo>
                  <a:lnTo>
                    <a:pt x="6" y="5"/>
                  </a:lnTo>
                  <a:lnTo>
                    <a:pt x="10" y="2"/>
                  </a:lnTo>
                  <a:lnTo>
                    <a:pt x="12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6" name="Freeform 1942">
              <a:extLst>
                <a:ext uri="{FF2B5EF4-FFF2-40B4-BE49-F238E27FC236}">
                  <a16:creationId xmlns:a16="http://schemas.microsoft.com/office/drawing/2014/main" id="{B5CE17B2-1144-4791-A9BE-5A06E84FDE78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8" y="4031"/>
              <a:ext cx="10" cy="1"/>
            </a:xfrm>
            <a:custGeom>
              <a:avLst/>
              <a:gdLst>
                <a:gd name="T0" fmla="*/ 0 w 10"/>
                <a:gd name="T1" fmla="*/ 1 h 1"/>
                <a:gd name="T2" fmla="*/ 6 w 10"/>
                <a:gd name="T3" fmla="*/ 0 h 1"/>
                <a:gd name="T4" fmla="*/ 10 w 10"/>
                <a:gd name="T5" fmla="*/ 1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">
                  <a:moveTo>
                    <a:pt x="0" y="1"/>
                  </a:moveTo>
                  <a:lnTo>
                    <a:pt x="6" y="0"/>
                  </a:lnTo>
                  <a:lnTo>
                    <a:pt x="10" y="1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7" name="Freeform 1943">
              <a:extLst>
                <a:ext uri="{FF2B5EF4-FFF2-40B4-BE49-F238E27FC236}">
                  <a16:creationId xmlns:a16="http://schemas.microsoft.com/office/drawing/2014/main" id="{69D01478-2ADF-41AD-81A9-BA4E8CD59804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9" y="4039"/>
              <a:ext cx="11" cy="10"/>
            </a:xfrm>
            <a:custGeom>
              <a:avLst/>
              <a:gdLst>
                <a:gd name="T0" fmla="*/ 0 w 11"/>
                <a:gd name="T1" fmla="*/ 0 h 10"/>
                <a:gd name="T2" fmla="*/ 3 w 11"/>
                <a:gd name="T3" fmla="*/ 2 h 10"/>
                <a:gd name="T4" fmla="*/ 5 w 11"/>
                <a:gd name="T5" fmla="*/ 5 h 10"/>
                <a:gd name="T6" fmla="*/ 11 w 11"/>
                <a:gd name="T7" fmla="*/ 1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0">
                  <a:moveTo>
                    <a:pt x="0" y="0"/>
                  </a:moveTo>
                  <a:lnTo>
                    <a:pt x="3" y="2"/>
                  </a:lnTo>
                  <a:lnTo>
                    <a:pt x="5" y="5"/>
                  </a:lnTo>
                  <a:lnTo>
                    <a:pt x="11" y="1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8" name="Freeform 1944">
              <a:extLst>
                <a:ext uri="{FF2B5EF4-FFF2-40B4-BE49-F238E27FC236}">
                  <a16:creationId xmlns:a16="http://schemas.microsoft.com/office/drawing/2014/main" id="{E431FC7E-4D4E-467B-8D0F-22CF0F21423E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1" y="4050"/>
              <a:ext cx="11" cy="21"/>
            </a:xfrm>
            <a:custGeom>
              <a:avLst/>
              <a:gdLst>
                <a:gd name="T0" fmla="*/ 0 w 11"/>
                <a:gd name="T1" fmla="*/ 0 h 21"/>
                <a:gd name="T2" fmla="*/ 5 w 11"/>
                <a:gd name="T3" fmla="*/ 10 h 21"/>
                <a:gd name="T4" fmla="*/ 11 w 11"/>
                <a:gd name="T5" fmla="*/ 21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1">
                  <a:moveTo>
                    <a:pt x="0" y="0"/>
                  </a:moveTo>
                  <a:lnTo>
                    <a:pt x="5" y="10"/>
                  </a:lnTo>
                  <a:lnTo>
                    <a:pt x="11" y="21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9" name="Freeform 1945">
              <a:extLst>
                <a:ext uri="{FF2B5EF4-FFF2-40B4-BE49-F238E27FC236}">
                  <a16:creationId xmlns:a16="http://schemas.microsoft.com/office/drawing/2014/main" id="{3FF45FE5-D385-47B6-B3CD-C1D104A63224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86" y="4070"/>
              <a:ext cx="11" cy="26"/>
            </a:xfrm>
            <a:custGeom>
              <a:avLst/>
              <a:gdLst>
                <a:gd name="T0" fmla="*/ 0 w 11"/>
                <a:gd name="T1" fmla="*/ 0 h 26"/>
                <a:gd name="T2" fmla="*/ 3 w 11"/>
                <a:gd name="T3" fmla="*/ 6 h 26"/>
                <a:gd name="T4" fmla="*/ 6 w 11"/>
                <a:gd name="T5" fmla="*/ 12 h 26"/>
                <a:gd name="T6" fmla="*/ 11 w 11"/>
                <a:gd name="T7" fmla="*/ 26 h 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26">
                  <a:moveTo>
                    <a:pt x="0" y="0"/>
                  </a:moveTo>
                  <a:lnTo>
                    <a:pt x="3" y="6"/>
                  </a:lnTo>
                  <a:lnTo>
                    <a:pt x="6" y="12"/>
                  </a:lnTo>
                  <a:lnTo>
                    <a:pt x="11" y="26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0" name="Freeform 1946">
              <a:extLst>
                <a:ext uri="{FF2B5EF4-FFF2-40B4-BE49-F238E27FC236}">
                  <a16:creationId xmlns:a16="http://schemas.microsoft.com/office/drawing/2014/main" id="{93F92092-2274-47A2-A8F5-6804BC0F8E88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71" y="4092"/>
              <a:ext cx="10" cy="22"/>
            </a:xfrm>
            <a:custGeom>
              <a:avLst/>
              <a:gdLst>
                <a:gd name="T0" fmla="*/ 0 w 10"/>
                <a:gd name="T1" fmla="*/ 0 h 22"/>
                <a:gd name="T2" fmla="*/ 4 w 10"/>
                <a:gd name="T3" fmla="*/ 12 h 22"/>
                <a:gd name="T4" fmla="*/ 10 w 10"/>
                <a:gd name="T5" fmla="*/ 22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2">
                  <a:moveTo>
                    <a:pt x="0" y="0"/>
                  </a:moveTo>
                  <a:lnTo>
                    <a:pt x="4" y="12"/>
                  </a:lnTo>
                  <a:lnTo>
                    <a:pt x="10" y="22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1" name="Freeform 1947">
              <a:extLst>
                <a:ext uri="{FF2B5EF4-FFF2-40B4-BE49-F238E27FC236}">
                  <a16:creationId xmlns:a16="http://schemas.microsoft.com/office/drawing/2014/main" id="{0E62D740-74F4-4C49-B36C-682200589EB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59" y="4114"/>
              <a:ext cx="11" cy="16"/>
            </a:xfrm>
            <a:custGeom>
              <a:avLst/>
              <a:gdLst>
                <a:gd name="T0" fmla="*/ 0 w 11"/>
                <a:gd name="T1" fmla="*/ 0 h 16"/>
                <a:gd name="T2" fmla="*/ 5 w 11"/>
                <a:gd name="T3" fmla="*/ 9 h 16"/>
                <a:gd name="T4" fmla="*/ 8 w 11"/>
                <a:gd name="T5" fmla="*/ 12 h 16"/>
                <a:gd name="T6" fmla="*/ 11 w 11"/>
                <a:gd name="T7" fmla="*/ 16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lnTo>
                    <a:pt x="5" y="9"/>
                  </a:lnTo>
                  <a:lnTo>
                    <a:pt x="8" y="12"/>
                  </a:lnTo>
                  <a:lnTo>
                    <a:pt x="11" y="16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2" name="Freeform 1948">
              <a:extLst>
                <a:ext uri="{FF2B5EF4-FFF2-40B4-BE49-F238E27FC236}">
                  <a16:creationId xmlns:a16="http://schemas.microsoft.com/office/drawing/2014/main" id="{D3DD03DE-1B1C-42A9-B6E5-887890580A8F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57" y="4133"/>
              <a:ext cx="10" cy="3"/>
            </a:xfrm>
            <a:custGeom>
              <a:avLst/>
              <a:gdLst>
                <a:gd name="T0" fmla="*/ 0 w 10"/>
                <a:gd name="T1" fmla="*/ 0 h 3"/>
                <a:gd name="T2" fmla="*/ 4 w 10"/>
                <a:gd name="T3" fmla="*/ 3 h 3"/>
                <a:gd name="T4" fmla="*/ 10 w 10"/>
                <a:gd name="T5" fmla="*/ 3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lnTo>
                    <a:pt x="4" y="3"/>
                  </a:lnTo>
                  <a:lnTo>
                    <a:pt x="10" y="3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3" name="Freeform 1949">
              <a:extLst>
                <a:ext uri="{FF2B5EF4-FFF2-40B4-BE49-F238E27FC236}">
                  <a16:creationId xmlns:a16="http://schemas.microsoft.com/office/drawing/2014/main" id="{FBD3ABD8-D550-4DCC-8158-3601E250740D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64" y="4139"/>
              <a:ext cx="12" cy="8"/>
            </a:xfrm>
            <a:custGeom>
              <a:avLst/>
              <a:gdLst>
                <a:gd name="T0" fmla="*/ 0 w 12"/>
                <a:gd name="T1" fmla="*/ 8 h 8"/>
                <a:gd name="T2" fmla="*/ 6 w 12"/>
                <a:gd name="T3" fmla="*/ 6 h 8"/>
                <a:gd name="T4" fmla="*/ 12 w 12"/>
                <a:gd name="T5" fmla="*/ 0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8">
                  <a:moveTo>
                    <a:pt x="0" y="8"/>
                  </a:moveTo>
                  <a:lnTo>
                    <a:pt x="6" y="6"/>
                  </a:lnTo>
                  <a:lnTo>
                    <a:pt x="12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4" name="Freeform 1950">
              <a:extLst>
                <a:ext uri="{FF2B5EF4-FFF2-40B4-BE49-F238E27FC236}">
                  <a16:creationId xmlns:a16="http://schemas.microsoft.com/office/drawing/2014/main" id="{14C85519-DF04-49B0-A9BC-EA4189D296A0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81" y="4138"/>
              <a:ext cx="10" cy="18"/>
            </a:xfrm>
            <a:custGeom>
              <a:avLst/>
              <a:gdLst>
                <a:gd name="T0" fmla="*/ 0 w 10"/>
                <a:gd name="T1" fmla="*/ 18 h 18"/>
                <a:gd name="T2" fmla="*/ 2 w 10"/>
                <a:gd name="T3" fmla="*/ 15 h 18"/>
                <a:gd name="T4" fmla="*/ 5 w 10"/>
                <a:gd name="T5" fmla="*/ 9 h 18"/>
                <a:gd name="T6" fmla="*/ 10 w 10"/>
                <a:gd name="T7" fmla="*/ 0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8">
                  <a:moveTo>
                    <a:pt x="0" y="18"/>
                  </a:moveTo>
                  <a:lnTo>
                    <a:pt x="2" y="15"/>
                  </a:lnTo>
                  <a:lnTo>
                    <a:pt x="5" y="9"/>
                  </a:lnTo>
                  <a:lnTo>
                    <a:pt x="10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5" name="Freeform 1951">
              <a:extLst>
                <a:ext uri="{FF2B5EF4-FFF2-40B4-BE49-F238E27FC236}">
                  <a16:creationId xmlns:a16="http://schemas.microsoft.com/office/drawing/2014/main" id="{5DB3AD69-68C3-4CC3-85DB-E6BFB9FFEFB6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4" y="4133"/>
              <a:ext cx="10" cy="24"/>
            </a:xfrm>
            <a:custGeom>
              <a:avLst/>
              <a:gdLst>
                <a:gd name="T0" fmla="*/ 0 w 10"/>
                <a:gd name="T1" fmla="*/ 24 h 24"/>
                <a:gd name="T2" fmla="*/ 5 w 10"/>
                <a:gd name="T3" fmla="*/ 12 h 24"/>
                <a:gd name="T4" fmla="*/ 10 w 10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4">
                  <a:moveTo>
                    <a:pt x="0" y="24"/>
                  </a:moveTo>
                  <a:lnTo>
                    <a:pt x="5" y="12"/>
                  </a:lnTo>
                  <a:lnTo>
                    <a:pt x="10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6" name="Freeform 1952">
              <a:extLst>
                <a:ext uri="{FF2B5EF4-FFF2-40B4-BE49-F238E27FC236}">
                  <a16:creationId xmlns:a16="http://schemas.microsoft.com/office/drawing/2014/main" id="{51D0467D-7B1B-4BA5-997A-A912F23684BD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30" y="4130"/>
              <a:ext cx="12" cy="25"/>
            </a:xfrm>
            <a:custGeom>
              <a:avLst/>
              <a:gdLst>
                <a:gd name="T0" fmla="*/ 0 w 12"/>
                <a:gd name="T1" fmla="*/ 25 h 25"/>
                <a:gd name="T2" fmla="*/ 6 w 12"/>
                <a:gd name="T3" fmla="*/ 13 h 25"/>
                <a:gd name="T4" fmla="*/ 10 w 12"/>
                <a:gd name="T5" fmla="*/ 6 h 25"/>
                <a:gd name="T6" fmla="*/ 12 w 12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5">
                  <a:moveTo>
                    <a:pt x="0" y="25"/>
                  </a:moveTo>
                  <a:lnTo>
                    <a:pt x="6" y="13"/>
                  </a:lnTo>
                  <a:lnTo>
                    <a:pt x="10" y="6"/>
                  </a:lnTo>
                  <a:lnTo>
                    <a:pt x="12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7" name="Freeform 1953">
              <a:extLst>
                <a:ext uri="{FF2B5EF4-FFF2-40B4-BE49-F238E27FC236}">
                  <a16:creationId xmlns:a16="http://schemas.microsoft.com/office/drawing/2014/main" id="{6E62FA1C-7B10-4C29-92DB-B4BB8DC0BB6E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56" y="4132"/>
              <a:ext cx="10" cy="18"/>
            </a:xfrm>
            <a:custGeom>
              <a:avLst/>
              <a:gdLst>
                <a:gd name="T0" fmla="*/ 0 w 10"/>
                <a:gd name="T1" fmla="*/ 18 h 18"/>
                <a:gd name="T2" fmla="*/ 6 w 10"/>
                <a:gd name="T3" fmla="*/ 8 h 18"/>
                <a:gd name="T4" fmla="*/ 8 w 10"/>
                <a:gd name="T5" fmla="*/ 3 h 18"/>
                <a:gd name="T6" fmla="*/ 10 w 10"/>
                <a:gd name="T7" fmla="*/ 0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8">
                  <a:moveTo>
                    <a:pt x="0" y="18"/>
                  </a:moveTo>
                  <a:lnTo>
                    <a:pt x="6" y="8"/>
                  </a:lnTo>
                  <a:lnTo>
                    <a:pt x="8" y="3"/>
                  </a:lnTo>
                  <a:lnTo>
                    <a:pt x="10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8" name="Freeform 1954">
              <a:extLst>
                <a:ext uri="{FF2B5EF4-FFF2-40B4-BE49-F238E27FC236}">
                  <a16:creationId xmlns:a16="http://schemas.microsoft.com/office/drawing/2014/main" id="{95063DE1-28C3-41AC-A0A5-FA1F21CCA1D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70" y="4141"/>
              <a:ext cx="11" cy="6"/>
            </a:xfrm>
            <a:custGeom>
              <a:avLst/>
              <a:gdLst>
                <a:gd name="T0" fmla="*/ 0 w 11"/>
                <a:gd name="T1" fmla="*/ 6 h 6"/>
                <a:gd name="T2" fmla="*/ 5 w 11"/>
                <a:gd name="T3" fmla="*/ 2 h 6"/>
                <a:gd name="T4" fmla="*/ 11 w 11"/>
                <a:gd name="T5" fmla="*/ 0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6">
                  <a:moveTo>
                    <a:pt x="0" y="6"/>
                  </a:moveTo>
                  <a:lnTo>
                    <a:pt x="5" y="2"/>
                  </a:lnTo>
                  <a:lnTo>
                    <a:pt x="11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09" name="Freeform 1955">
              <a:extLst>
                <a:ext uri="{FF2B5EF4-FFF2-40B4-BE49-F238E27FC236}">
                  <a16:creationId xmlns:a16="http://schemas.microsoft.com/office/drawing/2014/main" id="{DF0A6EE0-7072-4FED-BECE-18A30FA6CAD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77" y="4151"/>
              <a:ext cx="11" cy="4"/>
            </a:xfrm>
            <a:custGeom>
              <a:avLst/>
              <a:gdLst>
                <a:gd name="T0" fmla="*/ 0 w 11"/>
                <a:gd name="T1" fmla="*/ 0 h 4"/>
                <a:gd name="T2" fmla="*/ 5 w 11"/>
                <a:gd name="T3" fmla="*/ 1 h 4"/>
                <a:gd name="T4" fmla="*/ 11 w 11"/>
                <a:gd name="T5" fmla="*/ 4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4">
                  <a:moveTo>
                    <a:pt x="0" y="0"/>
                  </a:moveTo>
                  <a:lnTo>
                    <a:pt x="5" y="1"/>
                  </a:lnTo>
                  <a:lnTo>
                    <a:pt x="11" y="4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0" name="Freeform 1956">
              <a:extLst>
                <a:ext uri="{FF2B5EF4-FFF2-40B4-BE49-F238E27FC236}">
                  <a16:creationId xmlns:a16="http://schemas.microsoft.com/office/drawing/2014/main" id="{99EA3025-E6DD-4C38-8873-C8B9ABAF48CF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74" y="4160"/>
              <a:ext cx="11" cy="16"/>
            </a:xfrm>
            <a:custGeom>
              <a:avLst/>
              <a:gdLst>
                <a:gd name="T0" fmla="*/ 0 w 11"/>
                <a:gd name="T1" fmla="*/ 0 h 16"/>
                <a:gd name="T2" fmla="*/ 3 w 11"/>
                <a:gd name="T3" fmla="*/ 3 h 16"/>
                <a:gd name="T4" fmla="*/ 6 w 11"/>
                <a:gd name="T5" fmla="*/ 6 h 16"/>
                <a:gd name="T6" fmla="*/ 11 w 11"/>
                <a:gd name="T7" fmla="*/ 16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lnTo>
                    <a:pt x="3" y="3"/>
                  </a:lnTo>
                  <a:lnTo>
                    <a:pt x="6" y="6"/>
                  </a:lnTo>
                  <a:lnTo>
                    <a:pt x="11" y="16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1" name="Freeform 1957">
              <a:extLst>
                <a:ext uri="{FF2B5EF4-FFF2-40B4-BE49-F238E27FC236}">
                  <a16:creationId xmlns:a16="http://schemas.microsoft.com/office/drawing/2014/main" id="{D4C3A7E2-92F7-472D-A0F1-1A8DA7968C34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63" y="4175"/>
              <a:ext cx="10" cy="23"/>
            </a:xfrm>
            <a:custGeom>
              <a:avLst/>
              <a:gdLst>
                <a:gd name="T0" fmla="*/ 0 w 10"/>
                <a:gd name="T1" fmla="*/ 0 h 23"/>
                <a:gd name="T2" fmla="*/ 2 w 10"/>
                <a:gd name="T3" fmla="*/ 5 h 23"/>
                <a:gd name="T4" fmla="*/ 4 w 10"/>
                <a:gd name="T5" fmla="*/ 11 h 23"/>
                <a:gd name="T6" fmla="*/ 10 w 10"/>
                <a:gd name="T7" fmla="*/ 23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3">
                  <a:moveTo>
                    <a:pt x="0" y="0"/>
                  </a:moveTo>
                  <a:lnTo>
                    <a:pt x="2" y="5"/>
                  </a:lnTo>
                  <a:lnTo>
                    <a:pt x="4" y="11"/>
                  </a:lnTo>
                  <a:lnTo>
                    <a:pt x="10" y="23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2" name="Freeform 1958">
              <a:extLst>
                <a:ext uri="{FF2B5EF4-FFF2-40B4-BE49-F238E27FC236}">
                  <a16:creationId xmlns:a16="http://schemas.microsoft.com/office/drawing/2014/main" id="{3DEAD2C3-8C2F-4050-8A78-DFC0F16EEE8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46" y="4195"/>
              <a:ext cx="11" cy="25"/>
            </a:xfrm>
            <a:custGeom>
              <a:avLst/>
              <a:gdLst>
                <a:gd name="T0" fmla="*/ 0 w 11"/>
                <a:gd name="T1" fmla="*/ 0 h 25"/>
                <a:gd name="T2" fmla="*/ 6 w 11"/>
                <a:gd name="T3" fmla="*/ 12 h 25"/>
                <a:gd name="T4" fmla="*/ 11 w 11"/>
                <a:gd name="T5" fmla="*/ 25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5">
                  <a:moveTo>
                    <a:pt x="0" y="0"/>
                  </a:moveTo>
                  <a:lnTo>
                    <a:pt x="6" y="12"/>
                  </a:lnTo>
                  <a:lnTo>
                    <a:pt x="11" y="25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3" name="Freeform 1959">
              <a:extLst>
                <a:ext uri="{FF2B5EF4-FFF2-40B4-BE49-F238E27FC236}">
                  <a16:creationId xmlns:a16="http://schemas.microsoft.com/office/drawing/2014/main" id="{F5A89D86-2D11-4029-9745-3E105CFB830A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32" y="4218"/>
              <a:ext cx="10" cy="20"/>
            </a:xfrm>
            <a:custGeom>
              <a:avLst/>
              <a:gdLst>
                <a:gd name="T0" fmla="*/ 0 w 10"/>
                <a:gd name="T1" fmla="*/ 0 h 20"/>
                <a:gd name="T2" fmla="*/ 4 w 10"/>
                <a:gd name="T3" fmla="*/ 11 h 20"/>
                <a:gd name="T4" fmla="*/ 8 w 10"/>
                <a:gd name="T5" fmla="*/ 15 h 20"/>
                <a:gd name="T6" fmla="*/ 10 w 10"/>
                <a:gd name="T7" fmla="*/ 20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0">
                  <a:moveTo>
                    <a:pt x="0" y="0"/>
                  </a:moveTo>
                  <a:lnTo>
                    <a:pt x="4" y="11"/>
                  </a:lnTo>
                  <a:lnTo>
                    <a:pt x="8" y="15"/>
                  </a:lnTo>
                  <a:lnTo>
                    <a:pt x="10" y="2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4" name="Freeform 1960">
              <a:extLst>
                <a:ext uri="{FF2B5EF4-FFF2-40B4-BE49-F238E27FC236}">
                  <a16:creationId xmlns:a16="http://schemas.microsoft.com/office/drawing/2014/main" id="{EDAC07A4-A7CA-4297-AEFA-CF4B2C3B5D86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23" y="4239"/>
              <a:ext cx="12" cy="11"/>
            </a:xfrm>
            <a:custGeom>
              <a:avLst/>
              <a:gdLst>
                <a:gd name="T0" fmla="*/ 0 w 12"/>
                <a:gd name="T1" fmla="*/ 0 h 11"/>
                <a:gd name="T2" fmla="*/ 6 w 12"/>
                <a:gd name="T3" fmla="*/ 7 h 11"/>
                <a:gd name="T4" fmla="*/ 9 w 12"/>
                <a:gd name="T5" fmla="*/ 10 h 11"/>
                <a:gd name="T6" fmla="*/ 12 w 12"/>
                <a:gd name="T7" fmla="*/ 11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1">
                  <a:moveTo>
                    <a:pt x="0" y="0"/>
                  </a:moveTo>
                  <a:lnTo>
                    <a:pt x="6" y="7"/>
                  </a:lnTo>
                  <a:lnTo>
                    <a:pt x="9" y="10"/>
                  </a:lnTo>
                  <a:lnTo>
                    <a:pt x="12" y="11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5" name="Freeform 1961">
              <a:extLst>
                <a:ext uri="{FF2B5EF4-FFF2-40B4-BE49-F238E27FC236}">
                  <a16:creationId xmlns:a16="http://schemas.microsoft.com/office/drawing/2014/main" id="{A9EB79F2-A920-4DD5-AE29-28A65B05197B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26" y="4255"/>
              <a:ext cx="10" cy="4"/>
            </a:xfrm>
            <a:custGeom>
              <a:avLst/>
              <a:gdLst>
                <a:gd name="T0" fmla="*/ 0 w 10"/>
                <a:gd name="T1" fmla="*/ 2 h 4"/>
                <a:gd name="T2" fmla="*/ 2 w 10"/>
                <a:gd name="T3" fmla="*/ 4 h 4"/>
                <a:gd name="T4" fmla="*/ 5 w 10"/>
                <a:gd name="T5" fmla="*/ 2 h 4"/>
                <a:gd name="T6" fmla="*/ 10 w 10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4">
                  <a:moveTo>
                    <a:pt x="0" y="2"/>
                  </a:moveTo>
                  <a:lnTo>
                    <a:pt x="2" y="4"/>
                  </a:lnTo>
                  <a:lnTo>
                    <a:pt x="5" y="2"/>
                  </a:lnTo>
                  <a:lnTo>
                    <a:pt x="10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6" name="Freeform 1962">
              <a:extLst>
                <a:ext uri="{FF2B5EF4-FFF2-40B4-BE49-F238E27FC236}">
                  <a16:creationId xmlns:a16="http://schemas.microsoft.com/office/drawing/2014/main" id="{724AD8AF-4637-4F88-8F49-EEA21E3ABB2B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38" y="4255"/>
              <a:ext cx="10" cy="13"/>
            </a:xfrm>
            <a:custGeom>
              <a:avLst/>
              <a:gdLst>
                <a:gd name="T0" fmla="*/ 0 w 10"/>
                <a:gd name="T1" fmla="*/ 13 h 13"/>
                <a:gd name="T2" fmla="*/ 5 w 10"/>
                <a:gd name="T3" fmla="*/ 8 h 13"/>
                <a:gd name="T4" fmla="*/ 10 w 10"/>
                <a:gd name="T5" fmla="*/ 0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3">
                  <a:moveTo>
                    <a:pt x="0" y="13"/>
                  </a:moveTo>
                  <a:lnTo>
                    <a:pt x="5" y="8"/>
                  </a:lnTo>
                  <a:lnTo>
                    <a:pt x="10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7" name="Freeform 1963">
              <a:extLst>
                <a:ext uri="{FF2B5EF4-FFF2-40B4-BE49-F238E27FC236}">
                  <a16:creationId xmlns:a16="http://schemas.microsoft.com/office/drawing/2014/main" id="{59790E34-774C-443D-8DF7-D4CEE19A3916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58" y="4251"/>
              <a:ext cx="12" cy="22"/>
            </a:xfrm>
            <a:custGeom>
              <a:avLst/>
              <a:gdLst>
                <a:gd name="T0" fmla="*/ 0 w 12"/>
                <a:gd name="T1" fmla="*/ 22 h 22"/>
                <a:gd name="T2" fmla="*/ 3 w 12"/>
                <a:gd name="T3" fmla="*/ 18 h 22"/>
                <a:gd name="T4" fmla="*/ 6 w 12"/>
                <a:gd name="T5" fmla="*/ 13 h 22"/>
                <a:gd name="T6" fmla="*/ 12 w 12"/>
                <a:gd name="T7" fmla="*/ 0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2">
                  <a:moveTo>
                    <a:pt x="0" y="22"/>
                  </a:moveTo>
                  <a:lnTo>
                    <a:pt x="3" y="18"/>
                  </a:lnTo>
                  <a:lnTo>
                    <a:pt x="6" y="13"/>
                  </a:lnTo>
                  <a:lnTo>
                    <a:pt x="12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8" name="Freeform 1964">
              <a:extLst>
                <a:ext uri="{FF2B5EF4-FFF2-40B4-BE49-F238E27FC236}">
                  <a16:creationId xmlns:a16="http://schemas.microsoft.com/office/drawing/2014/main" id="{03651CF7-323F-4783-B766-F5AC2C02FAA1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80" y="4251"/>
              <a:ext cx="28" cy="33"/>
            </a:xfrm>
            <a:custGeom>
              <a:avLst/>
              <a:gdLst>
                <a:gd name="T0" fmla="*/ 0 w 28"/>
                <a:gd name="T1" fmla="*/ 33 h 33"/>
                <a:gd name="T2" fmla="*/ 6 w 28"/>
                <a:gd name="T3" fmla="*/ 23 h 33"/>
                <a:gd name="T4" fmla="*/ 12 w 28"/>
                <a:gd name="T5" fmla="*/ 14 h 33"/>
                <a:gd name="T6" fmla="*/ 18 w 28"/>
                <a:gd name="T7" fmla="*/ 7 h 33"/>
                <a:gd name="T8" fmla="*/ 25 w 28"/>
                <a:gd name="T9" fmla="*/ 0 h 33"/>
                <a:gd name="T10" fmla="*/ 27 w 28"/>
                <a:gd name="T11" fmla="*/ 0 h 33"/>
                <a:gd name="T12" fmla="*/ 28 w 28"/>
                <a:gd name="T13" fmla="*/ 0 h 33"/>
                <a:gd name="T14" fmla="*/ 28 w 28"/>
                <a:gd name="T15" fmla="*/ 0 h 3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" h="33">
                  <a:moveTo>
                    <a:pt x="0" y="33"/>
                  </a:moveTo>
                  <a:lnTo>
                    <a:pt x="6" y="23"/>
                  </a:lnTo>
                  <a:lnTo>
                    <a:pt x="12" y="14"/>
                  </a:lnTo>
                  <a:lnTo>
                    <a:pt x="18" y="7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28" y="0"/>
                  </a:lnTo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19" name="Freeform 1965">
              <a:extLst>
                <a:ext uri="{FF2B5EF4-FFF2-40B4-BE49-F238E27FC236}">
                  <a16:creationId xmlns:a16="http://schemas.microsoft.com/office/drawing/2014/main" id="{52FA3C40-95D9-45AB-A587-468477EF892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701" y="4266"/>
              <a:ext cx="43" cy="38"/>
            </a:xfrm>
            <a:custGeom>
              <a:avLst/>
              <a:gdLst>
                <a:gd name="T0" fmla="*/ 10 w 43"/>
                <a:gd name="T1" fmla="*/ 38 h 38"/>
                <a:gd name="T2" fmla="*/ 43 w 43"/>
                <a:gd name="T3" fmla="*/ 10 h 38"/>
                <a:gd name="T4" fmla="*/ 0 w 43"/>
                <a:gd name="T5" fmla="*/ 0 h 38"/>
                <a:gd name="T6" fmla="*/ 10 w 43"/>
                <a:gd name="T7" fmla="*/ 38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" h="38">
                  <a:moveTo>
                    <a:pt x="10" y="38"/>
                  </a:moveTo>
                  <a:lnTo>
                    <a:pt x="43" y="10"/>
                  </a:lnTo>
                  <a:lnTo>
                    <a:pt x="0" y="0"/>
                  </a:lnTo>
                  <a:lnTo>
                    <a:pt x="10" y="38"/>
                  </a:lnTo>
                  <a:close/>
                </a:path>
              </a:pathLst>
            </a:custGeom>
            <a:solidFill>
              <a:srgbClr val="0033CC"/>
            </a:solidFill>
            <a:ln w="9525">
              <a:solidFill>
                <a:srgbClr val="0033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7314" name="Line 1906">
            <a:extLst>
              <a:ext uri="{FF2B5EF4-FFF2-40B4-BE49-F238E27FC236}">
                <a16:creationId xmlns:a16="http://schemas.microsoft.com/office/drawing/2014/main" id="{74408D11-8748-4AC2-8836-9389039562F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691438" y="4991100"/>
            <a:ext cx="1371600" cy="5000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47316" name="Group 1908">
            <a:extLst>
              <a:ext uri="{FF2B5EF4-FFF2-40B4-BE49-F238E27FC236}">
                <a16:creationId xmlns:a16="http://schemas.microsoft.com/office/drawing/2014/main" id="{6AED45E4-A1BE-45B4-A93A-4429E5E1F685}"/>
              </a:ext>
            </a:extLst>
          </p:cNvPr>
          <p:cNvGrpSpPr>
            <a:grpSpLocks/>
          </p:cNvGrpSpPr>
          <p:nvPr/>
        </p:nvGrpSpPr>
        <p:grpSpPr bwMode="auto">
          <a:xfrm rot="-803381">
            <a:off x="7731125" y="5013325"/>
            <a:ext cx="612775" cy="841375"/>
            <a:chOff x="5356" y="3776"/>
            <a:chExt cx="386" cy="530"/>
          </a:xfrm>
        </p:grpSpPr>
        <p:sp>
          <p:nvSpPr>
            <p:cNvPr id="16408" name="Freeform 1909">
              <a:extLst>
                <a:ext uri="{FF2B5EF4-FFF2-40B4-BE49-F238E27FC236}">
                  <a16:creationId xmlns:a16="http://schemas.microsoft.com/office/drawing/2014/main" id="{03CA7A2C-BF88-4A07-87A3-BF325E4F1106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54" y="3778"/>
              <a:ext cx="11" cy="7"/>
            </a:xfrm>
            <a:custGeom>
              <a:avLst/>
              <a:gdLst>
                <a:gd name="T0" fmla="*/ 0 w 11"/>
                <a:gd name="T1" fmla="*/ 0 h 7"/>
                <a:gd name="T2" fmla="*/ 5 w 11"/>
                <a:gd name="T3" fmla="*/ 5 h 7"/>
                <a:gd name="T4" fmla="*/ 11 w 11"/>
                <a:gd name="T5" fmla="*/ 7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7">
                  <a:moveTo>
                    <a:pt x="0" y="0"/>
                  </a:moveTo>
                  <a:lnTo>
                    <a:pt x="5" y="5"/>
                  </a:lnTo>
                  <a:lnTo>
                    <a:pt x="11" y="7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9" name="Freeform 1910">
              <a:extLst>
                <a:ext uri="{FF2B5EF4-FFF2-40B4-BE49-F238E27FC236}">
                  <a16:creationId xmlns:a16="http://schemas.microsoft.com/office/drawing/2014/main" id="{179166B5-9812-4B25-937E-4171728D5CBA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59" y="3790"/>
              <a:ext cx="11" cy="4"/>
            </a:xfrm>
            <a:custGeom>
              <a:avLst/>
              <a:gdLst>
                <a:gd name="T0" fmla="*/ 0 w 11"/>
                <a:gd name="T1" fmla="*/ 4 h 4"/>
                <a:gd name="T2" fmla="*/ 5 w 11"/>
                <a:gd name="T3" fmla="*/ 3 h 4"/>
                <a:gd name="T4" fmla="*/ 11 w 11"/>
                <a:gd name="T5" fmla="*/ 0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4">
                  <a:moveTo>
                    <a:pt x="0" y="4"/>
                  </a:moveTo>
                  <a:lnTo>
                    <a:pt x="5" y="3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0" name="Freeform 1911">
              <a:extLst>
                <a:ext uri="{FF2B5EF4-FFF2-40B4-BE49-F238E27FC236}">
                  <a16:creationId xmlns:a16="http://schemas.microsoft.com/office/drawing/2014/main" id="{A4C84831-A238-44B1-8921-CA78FEEE3434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72" y="3789"/>
              <a:ext cx="11" cy="15"/>
            </a:xfrm>
            <a:custGeom>
              <a:avLst/>
              <a:gdLst>
                <a:gd name="T0" fmla="*/ 0 w 11"/>
                <a:gd name="T1" fmla="*/ 15 h 15"/>
                <a:gd name="T2" fmla="*/ 3 w 11"/>
                <a:gd name="T3" fmla="*/ 11 h 15"/>
                <a:gd name="T4" fmla="*/ 6 w 11"/>
                <a:gd name="T5" fmla="*/ 8 h 15"/>
                <a:gd name="T6" fmla="*/ 11 w 11"/>
                <a:gd name="T7" fmla="*/ 0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5">
                  <a:moveTo>
                    <a:pt x="0" y="15"/>
                  </a:moveTo>
                  <a:lnTo>
                    <a:pt x="3" y="11"/>
                  </a:lnTo>
                  <a:lnTo>
                    <a:pt x="6" y="8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1" name="Freeform 1912">
              <a:extLst>
                <a:ext uri="{FF2B5EF4-FFF2-40B4-BE49-F238E27FC236}">
                  <a16:creationId xmlns:a16="http://schemas.microsoft.com/office/drawing/2014/main" id="{2120C954-E0E3-430C-95B8-E5F6B7282033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96" y="3782"/>
              <a:ext cx="10" cy="25"/>
            </a:xfrm>
            <a:custGeom>
              <a:avLst/>
              <a:gdLst>
                <a:gd name="T0" fmla="*/ 0 w 10"/>
                <a:gd name="T1" fmla="*/ 25 h 25"/>
                <a:gd name="T2" fmla="*/ 2 w 10"/>
                <a:gd name="T3" fmla="*/ 19 h 25"/>
                <a:gd name="T4" fmla="*/ 4 w 10"/>
                <a:gd name="T5" fmla="*/ 13 h 25"/>
                <a:gd name="T6" fmla="*/ 10 w 10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5">
                  <a:moveTo>
                    <a:pt x="0" y="25"/>
                  </a:moveTo>
                  <a:lnTo>
                    <a:pt x="2" y="19"/>
                  </a:lnTo>
                  <a:lnTo>
                    <a:pt x="4" y="13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2" name="Freeform 1913">
              <a:extLst>
                <a:ext uri="{FF2B5EF4-FFF2-40B4-BE49-F238E27FC236}">
                  <a16:creationId xmlns:a16="http://schemas.microsoft.com/office/drawing/2014/main" id="{36865322-EEFA-45A7-95BA-C3620F6B047F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21" y="3781"/>
              <a:ext cx="11" cy="24"/>
            </a:xfrm>
            <a:custGeom>
              <a:avLst/>
              <a:gdLst>
                <a:gd name="T0" fmla="*/ 0 w 11"/>
                <a:gd name="T1" fmla="*/ 24 h 24"/>
                <a:gd name="T2" fmla="*/ 5 w 11"/>
                <a:gd name="T3" fmla="*/ 13 h 24"/>
                <a:gd name="T4" fmla="*/ 11 w 11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4">
                  <a:moveTo>
                    <a:pt x="0" y="24"/>
                  </a:moveTo>
                  <a:lnTo>
                    <a:pt x="5" y="13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Freeform 1914">
              <a:extLst>
                <a:ext uri="{FF2B5EF4-FFF2-40B4-BE49-F238E27FC236}">
                  <a16:creationId xmlns:a16="http://schemas.microsoft.com/office/drawing/2014/main" id="{6CDF31B0-F9B0-401D-AE1E-2AB3F029FAE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46" y="3780"/>
              <a:ext cx="10" cy="21"/>
            </a:xfrm>
            <a:custGeom>
              <a:avLst/>
              <a:gdLst>
                <a:gd name="T0" fmla="*/ 0 w 10"/>
                <a:gd name="T1" fmla="*/ 21 h 21"/>
                <a:gd name="T2" fmla="*/ 5 w 10"/>
                <a:gd name="T3" fmla="*/ 10 h 21"/>
                <a:gd name="T4" fmla="*/ 8 w 10"/>
                <a:gd name="T5" fmla="*/ 5 h 21"/>
                <a:gd name="T6" fmla="*/ 10 w 10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1">
                  <a:moveTo>
                    <a:pt x="0" y="21"/>
                  </a:moveTo>
                  <a:lnTo>
                    <a:pt x="5" y="10"/>
                  </a:lnTo>
                  <a:lnTo>
                    <a:pt x="8" y="5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Freeform 1915">
              <a:extLst>
                <a:ext uri="{FF2B5EF4-FFF2-40B4-BE49-F238E27FC236}">
                  <a16:creationId xmlns:a16="http://schemas.microsoft.com/office/drawing/2014/main" id="{E4284CBB-5EDC-48FE-9E19-EDDEEAD31EC4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65" y="3786"/>
              <a:ext cx="10" cy="10"/>
            </a:xfrm>
            <a:custGeom>
              <a:avLst/>
              <a:gdLst>
                <a:gd name="T0" fmla="*/ 0 w 10"/>
                <a:gd name="T1" fmla="*/ 10 h 10"/>
                <a:gd name="T2" fmla="*/ 5 w 10"/>
                <a:gd name="T3" fmla="*/ 4 h 10"/>
                <a:gd name="T4" fmla="*/ 8 w 10"/>
                <a:gd name="T5" fmla="*/ 2 h 10"/>
                <a:gd name="T6" fmla="*/ 10 w 1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0">
                  <a:moveTo>
                    <a:pt x="0" y="10"/>
                  </a:moveTo>
                  <a:lnTo>
                    <a:pt x="5" y="4"/>
                  </a:lnTo>
                  <a:lnTo>
                    <a:pt x="8" y="2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5" name="Freeform 1916">
              <a:extLst>
                <a:ext uri="{FF2B5EF4-FFF2-40B4-BE49-F238E27FC236}">
                  <a16:creationId xmlns:a16="http://schemas.microsoft.com/office/drawing/2014/main" id="{0A9867D8-A9CD-4F25-8555-7E4BDB752E69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74" y="3797"/>
              <a:ext cx="12" cy="2"/>
            </a:xfrm>
            <a:custGeom>
              <a:avLst/>
              <a:gdLst>
                <a:gd name="T0" fmla="*/ 0 w 12"/>
                <a:gd name="T1" fmla="*/ 1 h 2"/>
                <a:gd name="T2" fmla="*/ 6 w 12"/>
                <a:gd name="T3" fmla="*/ 0 h 2"/>
                <a:gd name="T4" fmla="*/ 12 w 12"/>
                <a:gd name="T5" fmla="*/ 2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">
                  <a:moveTo>
                    <a:pt x="0" y="1"/>
                  </a:moveTo>
                  <a:lnTo>
                    <a:pt x="6" y="0"/>
                  </a:lnTo>
                  <a:lnTo>
                    <a:pt x="12" y="2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6" name="Freeform 1917">
              <a:extLst>
                <a:ext uri="{FF2B5EF4-FFF2-40B4-BE49-F238E27FC236}">
                  <a16:creationId xmlns:a16="http://schemas.microsoft.com/office/drawing/2014/main" id="{54DFB1C9-5311-4092-B117-5D0155BF187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74" y="3805"/>
              <a:ext cx="10" cy="13"/>
            </a:xfrm>
            <a:custGeom>
              <a:avLst/>
              <a:gdLst>
                <a:gd name="T0" fmla="*/ 0 w 10"/>
                <a:gd name="T1" fmla="*/ 0 h 13"/>
                <a:gd name="T2" fmla="*/ 2 w 10"/>
                <a:gd name="T3" fmla="*/ 2 h 13"/>
                <a:gd name="T4" fmla="*/ 5 w 10"/>
                <a:gd name="T5" fmla="*/ 6 h 13"/>
                <a:gd name="T6" fmla="*/ 10 w 10"/>
                <a:gd name="T7" fmla="*/ 13 h 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3">
                  <a:moveTo>
                    <a:pt x="0" y="0"/>
                  </a:moveTo>
                  <a:lnTo>
                    <a:pt x="2" y="2"/>
                  </a:lnTo>
                  <a:lnTo>
                    <a:pt x="5" y="6"/>
                  </a:lnTo>
                  <a:lnTo>
                    <a:pt x="10" y="13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7" name="Freeform 1918">
              <a:extLst>
                <a:ext uri="{FF2B5EF4-FFF2-40B4-BE49-F238E27FC236}">
                  <a16:creationId xmlns:a16="http://schemas.microsoft.com/office/drawing/2014/main" id="{9D8E6101-8FBD-4768-BD03-5C0AA111EDB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64" y="3819"/>
              <a:ext cx="12" cy="22"/>
            </a:xfrm>
            <a:custGeom>
              <a:avLst/>
              <a:gdLst>
                <a:gd name="T0" fmla="*/ 0 w 12"/>
                <a:gd name="T1" fmla="*/ 0 h 22"/>
                <a:gd name="T2" fmla="*/ 6 w 12"/>
                <a:gd name="T3" fmla="*/ 10 h 22"/>
                <a:gd name="T4" fmla="*/ 12 w 12"/>
                <a:gd name="T5" fmla="*/ 22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2">
                  <a:moveTo>
                    <a:pt x="0" y="0"/>
                  </a:moveTo>
                  <a:lnTo>
                    <a:pt x="6" y="10"/>
                  </a:lnTo>
                  <a:lnTo>
                    <a:pt x="12" y="22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8" name="Freeform 1919">
              <a:extLst>
                <a:ext uri="{FF2B5EF4-FFF2-40B4-BE49-F238E27FC236}">
                  <a16:creationId xmlns:a16="http://schemas.microsoft.com/office/drawing/2014/main" id="{6A72DE51-5F18-4559-8A9E-C01C4212F6CA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50" y="3838"/>
              <a:ext cx="10" cy="25"/>
            </a:xfrm>
            <a:custGeom>
              <a:avLst/>
              <a:gdLst>
                <a:gd name="T0" fmla="*/ 0 w 10"/>
                <a:gd name="T1" fmla="*/ 0 h 25"/>
                <a:gd name="T2" fmla="*/ 6 w 10"/>
                <a:gd name="T3" fmla="*/ 11 h 25"/>
                <a:gd name="T4" fmla="*/ 10 w 10"/>
                <a:gd name="T5" fmla="*/ 25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5">
                  <a:moveTo>
                    <a:pt x="0" y="0"/>
                  </a:moveTo>
                  <a:lnTo>
                    <a:pt x="6" y="11"/>
                  </a:lnTo>
                  <a:lnTo>
                    <a:pt x="10" y="25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9" name="Freeform 1920">
              <a:extLst>
                <a:ext uri="{FF2B5EF4-FFF2-40B4-BE49-F238E27FC236}">
                  <a16:creationId xmlns:a16="http://schemas.microsoft.com/office/drawing/2014/main" id="{98FAF58B-E2CD-4B01-8511-BB3908B7ABAF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34" y="3861"/>
              <a:ext cx="11" cy="21"/>
            </a:xfrm>
            <a:custGeom>
              <a:avLst/>
              <a:gdLst>
                <a:gd name="T0" fmla="*/ 0 w 11"/>
                <a:gd name="T1" fmla="*/ 0 h 21"/>
                <a:gd name="T2" fmla="*/ 5 w 11"/>
                <a:gd name="T3" fmla="*/ 12 h 21"/>
                <a:gd name="T4" fmla="*/ 11 w 11"/>
                <a:gd name="T5" fmla="*/ 21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1">
                  <a:moveTo>
                    <a:pt x="0" y="0"/>
                  </a:moveTo>
                  <a:lnTo>
                    <a:pt x="5" y="12"/>
                  </a:lnTo>
                  <a:lnTo>
                    <a:pt x="11" y="21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0" name="Freeform 1921">
              <a:extLst>
                <a:ext uri="{FF2B5EF4-FFF2-40B4-BE49-F238E27FC236}">
                  <a16:creationId xmlns:a16="http://schemas.microsoft.com/office/drawing/2014/main" id="{7B5C274C-3C50-4404-AC09-9216B0F63E8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24" y="3882"/>
              <a:ext cx="11" cy="15"/>
            </a:xfrm>
            <a:custGeom>
              <a:avLst/>
              <a:gdLst>
                <a:gd name="T0" fmla="*/ 0 w 11"/>
                <a:gd name="T1" fmla="*/ 0 h 15"/>
                <a:gd name="T2" fmla="*/ 5 w 11"/>
                <a:gd name="T3" fmla="*/ 9 h 15"/>
                <a:gd name="T4" fmla="*/ 9 w 11"/>
                <a:gd name="T5" fmla="*/ 13 h 15"/>
                <a:gd name="T6" fmla="*/ 11 w 11"/>
                <a:gd name="T7" fmla="*/ 15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5">
                  <a:moveTo>
                    <a:pt x="0" y="0"/>
                  </a:moveTo>
                  <a:lnTo>
                    <a:pt x="5" y="9"/>
                  </a:lnTo>
                  <a:lnTo>
                    <a:pt x="9" y="13"/>
                  </a:lnTo>
                  <a:lnTo>
                    <a:pt x="11" y="15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1" name="Freeform 1922">
              <a:extLst>
                <a:ext uri="{FF2B5EF4-FFF2-40B4-BE49-F238E27FC236}">
                  <a16:creationId xmlns:a16="http://schemas.microsoft.com/office/drawing/2014/main" id="{755460A8-7DD8-4CEB-972B-6F9F682FF66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22" y="3903"/>
              <a:ext cx="11" cy="2"/>
            </a:xfrm>
            <a:custGeom>
              <a:avLst/>
              <a:gdLst>
                <a:gd name="T0" fmla="*/ 0 w 11"/>
                <a:gd name="T1" fmla="*/ 0 h 2"/>
                <a:gd name="T2" fmla="*/ 6 w 11"/>
                <a:gd name="T3" fmla="*/ 2 h 2"/>
                <a:gd name="T4" fmla="*/ 11 w 11"/>
                <a:gd name="T5" fmla="*/ 2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">
                  <a:moveTo>
                    <a:pt x="0" y="0"/>
                  </a:moveTo>
                  <a:lnTo>
                    <a:pt x="6" y="2"/>
                  </a:lnTo>
                  <a:lnTo>
                    <a:pt x="11" y="2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2" name="Freeform 1923">
              <a:extLst>
                <a:ext uri="{FF2B5EF4-FFF2-40B4-BE49-F238E27FC236}">
                  <a16:creationId xmlns:a16="http://schemas.microsoft.com/office/drawing/2014/main" id="{AD8B9860-9E22-4D98-AA47-63DB2C241BC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31" y="3906"/>
              <a:ext cx="10" cy="10"/>
            </a:xfrm>
            <a:custGeom>
              <a:avLst/>
              <a:gdLst>
                <a:gd name="T0" fmla="*/ 0 w 10"/>
                <a:gd name="T1" fmla="*/ 10 h 10"/>
                <a:gd name="T2" fmla="*/ 2 w 10"/>
                <a:gd name="T3" fmla="*/ 9 h 10"/>
                <a:gd name="T4" fmla="*/ 4 w 10"/>
                <a:gd name="T5" fmla="*/ 7 h 10"/>
                <a:gd name="T6" fmla="*/ 10 w 1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0">
                  <a:moveTo>
                    <a:pt x="0" y="10"/>
                  </a:moveTo>
                  <a:lnTo>
                    <a:pt x="2" y="9"/>
                  </a:lnTo>
                  <a:lnTo>
                    <a:pt x="4" y="7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3" name="Freeform 1924">
              <a:extLst>
                <a:ext uri="{FF2B5EF4-FFF2-40B4-BE49-F238E27FC236}">
                  <a16:creationId xmlns:a16="http://schemas.microsoft.com/office/drawing/2014/main" id="{A5F4521C-3879-4C09-A154-8ED57B131015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48" y="3903"/>
              <a:ext cx="11" cy="19"/>
            </a:xfrm>
            <a:custGeom>
              <a:avLst/>
              <a:gdLst>
                <a:gd name="T0" fmla="*/ 0 w 11"/>
                <a:gd name="T1" fmla="*/ 19 h 19"/>
                <a:gd name="T2" fmla="*/ 5 w 11"/>
                <a:gd name="T3" fmla="*/ 11 h 19"/>
                <a:gd name="T4" fmla="*/ 11 w 11"/>
                <a:gd name="T5" fmla="*/ 0 h 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9">
                  <a:moveTo>
                    <a:pt x="0" y="19"/>
                  </a:moveTo>
                  <a:lnTo>
                    <a:pt x="5" y="11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4" name="Freeform 1925">
              <a:extLst>
                <a:ext uri="{FF2B5EF4-FFF2-40B4-BE49-F238E27FC236}">
                  <a16:creationId xmlns:a16="http://schemas.microsoft.com/office/drawing/2014/main" id="{79881F82-00B2-42DD-AD67-89CFB10D4709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73" y="3898"/>
              <a:ext cx="10" cy="25"/>
            </a:xfrm>
            <a:custGeom>
              <a:avLst/>
              <a:gdLst>
                <a:gd name="T0" fmla="*/ 0 w 10"/>
                <a:gd name="T1" fmla="*/ 25 h 25"/>
                <a:gd name="T2" fmla="*/ 5 w 10"/>
                <a:gd name="T3" fmla="*/ 13 h 25"/>
                <a:gd name="T4" fmla="*/ 10 w 10"/>
                <a:gd name="T5" fmla="*/ 0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5">
                  <a:moveTo>
                    <a:pt x="0" y="25"/>
                  </a:moveTo>
                  <a:lnTo>
                    <a:pt x="5" y="13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5" name="Freeform 1926">
              <a:extLst>
                <a:ext uri="{FF2B5EF4-FFF2-40B4-BE49-F238E27FC236}">
                  <a16:creationId xmlns:a16="http://schemas.microsoft.com/office/drawing/2014/main" id="{506D9235-457C-4C42-B0D6-1E18C95B2D58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9" y="3896"/>
              <a:ext cx="10" cy="23"/>
            </a:xfrm>
            <a:custGeom>
              <a:avLst/>
              <a:gdLst>
                <a:gd name="T0" fmla="*/ 0 w 10"/>
                <a:gd name="T1" fmla="*/ 23 h 23"/>
                <a:gd name="T2" fmla="*/ 5 w 10"/>
                <a:gd name="T3" fmla="*/ 11 h 23"/>
                <a:gd name="T4" fmla="*/ 10 w 10"/>
                <a:gd name="T5" fmla="*/ 0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3">
                  <a:moveTo>
                    <a:pt x="0" y="23"/>
                  </a:moveTo>
                  <a:lnTo>
                    <a:pt x="5" y="11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6" name="Freeform 1927">
              <a:extLst>
                <a:ext uri="{FF2B5EF4-FFF2-40B4-BE49-F238E27FC236}">
                  <a16:creationId xmlns:a16="http://schemas.microsoft.com/office/drawing/2014/main" id="{C03F343D-E2D2-472B-9475-AB4CC61705DB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21" y="3899"/>
              <a:ext cx="12" cy="16"/>
            </a:xfrm>
            <a:custGeom>
              <a:avLst/>
              <a:gdLst>
                <a:gd name="T0" fmla="*/ 0 w 12"/>
                <a:gd name="T1" fmla="*/ 16 h 16"/>
                <a:gd name="T2" fmla="*/ 6 w 12"/>
                <a:gd name="T3" fmla="*/ 5 h 16"/>
                <a:gd name="T4" fmla="*/ 10 w 12"/>
                <a:gd name="T5" fmla="*/ 3 h 16"/>
                <a:gd name="T6" fmla="*/ 12 w 12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6">
                  <a:moveTo>
                    <a:pt x="0" y="16"/>
                  </a:moveTo>
                  <a:lnTo>
                    <a:pt x="6" y="5"/>
                  </a:lnTo>
                  <a:lnTo>
                    <a:pt x="10" y="3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7" name="Freeform 1928">
              <a:extLst>
                <a:ext uri="{FF2B5EF4-FFF2-40B4-BE49-F238E27FC236}">
                  <a16:creationId xmlns:a16="http://schemas.microsoft.com/office/drawing/2014/main" id="{0D2B6AEB-A6A2-495A-AA82-A199728F8D2B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37" y="3908"/>
              <a:ext cx="10" cy="6"/>
            </a:xfrm>
            <a:custGeom>
              <a:avLst/>
              <a:gdLst>
                <a:gd name="T0" fmla="*/ 0 w 10"/>
                <a:gd name="T1" fmla="*/ 6 h 6"/>
                <a:gd name="T2" fmla="*/ 5 w 10"/>
                <a:gd name="T3" fmla="*/ 1 h 6"/>
                <a:gd name="T4" fmla="*/ 10 w 10"/>
                <a:gd name="T5" fmla="*/ 0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6">
                  <a:moveTo>
                    <a:pt x="0" y="6"/>
                  </a:moveTo>
                  <a:lnTo>
                    <a:pt x="5" y="1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8" name="Freeform 1929">
              <a:extLst>
                <a:ext uri="{FF2B5EF4-FFF2-40B4-BE49-F238E27FC236}">
                  <a16:creationId xmlns:a16="http://schemas.microsoft.com/office/drawing/2014/main" id="{6848799E-6D97-4AB2-88C6-4788AED332FA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42" y="3918"/>
              <a:ext cx="12" cy="6"/>
            </a:xfrm>
            <a:custGeom>
              <a:avLst/>
              <a:gdLst>
                <a:gd name="T0" fmla="*/ 0 w 12"/>
                <a:gd name="T1" fmla="*/ 0 h 6"/>
                <a:gd name="T2" fmla="*/ 6 w 12"/>
                <a:gd name="T3" fmla="*/ 1 h 6"/>
                <a:gd name="T4" fmla="*/ 12 w 12"/>
                <a:gd name="T5" fmla="*/ 6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6">
                  <a:moveTo>
                    <a:pt x="0" y="0"/>
                  </a:moveTo>
                  <a:lnTo>
                    <a:pt x="6" y="1"/>
                  </a:lnTo>
                  <a:lnTo>
                    <a:pt x="12" y="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9" name="Freeform 1930">
              <a:extLst>
                <a:ext uri="{FF2B5EF4-FFF2-40B4-BE49-F238E27FC236}">
                  <a16:creationId xmlns:a16="http://schemas.microsoft.com/office/drawing/2014/main" id="{19CEB434-06D9-4FA3-8EE7-E925FFD08C89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38" y="3927"/>
              <a:ext cx="10" cy="17"/>
            </a:xfrm>
            <a:custGeom>
              <a:avLst/>
              <a:gdLst>
                <a:gd name="T0" fmla="*/ 0 w 10"/>
                <a:gd name="T1" fmla="*/ 0 h 17"/>
                <a:gd name="T2" fmla="*/ 2 w 10"/>
                <a:gd name="T3" fmla="*/ 3 h 17"/>
                <a:gd name="T4" fmla="*/ 6 w 10"/>
                <a:gd name="T5" fmla="*/ 7 h 17"/>
                <a:gd name="T6" fmla="*/ 10 w 10"/>
                <a:gd name="T7" fmla="*/ 17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7">
                  <a:moveTo>
                    <a:pt x="0" y="0"/>
                  </a:moveTo>
                  <a:lnTo>
                    <a:pt x="2" y="3"/>
                  </a:lnTo>
                  <a:lnTo>
                    <a:pt x="6" y="7"/>
                  </a:lnTo>
                  <a:lnTo>
                    <a:pt x="10" y="17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0" name="Freeform 1931">
              <a:extLst>
                <a:ext uri="{FF2B5EF4-FFF2-40B4-BE49-F238E27FC236}">
                  <a16:creationId xmlns:a16="http://schemas.microsoft.com/office/drawing/2014/main" id="{AE263107-47E5-4962-B0CF-4B9F1C8C5936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25" y="3944"/>
              <a:ext cx="11" cy="23"/>
            </a:xfrm>
            <a:custGeom>
              <a:avLst/>
              <a:gdLst>
                <a:gd name="T0" fmla="*/ 0 w 11"/>
                <a:gd name="T1" fmla="*/ 0 h 23"/>
                <a:gd name="T2" fmla="*/ 5 w 11"/>
                <a:gd name="T3" fmla="*/ 12 h 23"/>
                <a:gd name="T4" fmla="*/ 11 w 11"/>
                <a:gd name="T5" fmla="*/ 23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3">
                  <a:moveTo>
                    <a:pt x="0" y="0"/>
                  </a:moveTo>
                  <a:lnTo>
                    <a:pt x="5" y="12"/>
                  </a:lnTo>
                  <a:lnTo>
                    <a:pt x="11" y="23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1" name="Freeform 1932">
              <a:extLst>
                <a:ext uri="{FF2B5EF4-FFF2-40B4-BE49-F238E27FC236}">
                  <a16:creationId xmlns:a16="http://schemas.microsoft.com/office/drawing/2014/main" id="{EE4A44B9-1AB7-43EB-A3F6-0280524A0456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09" y="3964"/>
              <a:ext cx="11" cy="26"/>
            </a:xfrm>
            <a:custGeom>
              <a:avLst/>
              <a:gdLst>
                <a:gd name="T0" fmla="*/ 0 w 11"/>
                <a:gd name="T1" fmla="*/ 0 h 26"/>
                <a:gd name="T2" fmla="*/ 5 w 11"/>
                <a:gd name="T3" fmla="*/ 13 h 26"/>
                <a:gd name="T4" fmla="*/ 11 w 11"/>
                <a:gd name="T5" fmla="*/ 26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6">
                  <a:moveTo>
                    <a:pt x="0" y="0"/>
                  </a:moveTo>
                  <a:lnTo>
                    <a:pt x="5" y="13"/>
                  </a:lnTo>
                  <a:lnTo>
                    <a:pt x="11" y="2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2" name="Freeform 1933">
              <a:extLst>
                <a:ext uri="{FF2B5EF4-FFF2-40B4-BE49-F238E27FC236}">
                  <a16:creationId xmlns:a16="http://schemas.microsoft.com/office/drawing/2014/main" id="{6C8B0DE1-36A6-47BA-A4FA-CBEB570AF2A8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6" y="3989"/>
              <a:ext cx="11" cy="18"/>
            </a:xfrm>
            <a:custGeom>
              <a:avLst/>
              <a:gdLst>
                <a:gd name="T0" fmla="*/ 0 w 11"/>
                <a:gd name="T1" fmla="*/ 0 h 18"/>
                <a:gd name="T2" fmla="*/ 6 w 11"/>
                <a:gd name="T3" fmla="*/ 9 h 18"/>
                <a:gd name="T4" fmla="*/ 8 w 11"/>
                <a:gd name="T5" fmla="*/ 15 h 18"/>
                <a:gd name="T6" fmla="*/ 11 w 11"/>
                <a:gd name="T7" fmla="*/ 18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8">
                  <a:moveTo>
                    <a:pt x="0" y="0"/>
                  </a:moveTo>
                  <a:lnTo>
                    <a:pt x="6" y="9"/>
                  </a:lnTo>
                  <a:lnTo>
                    <a:pt x="8" y="15"/>
                  </a:lnTo>
                  <a:lnTo>
                    <a:pt x="11" y="18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3" name="Freeform 1934">
              <a:extLst>
                <a:ext uri="{FF2B5EF4-FFF2-40B4-BE49-F238E27FC236}">
                  <a16:creationId xmlns:a16="http://schemas.microsoft.com/office/drawing/2014/main" id="{6F194E1B-A307-45C6-B2C0-7C84FA47DC73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0" y="4009"/>
              <a:ext cx="10" cy="9"/>
            </a:xfrm>
            <a:custGeom>
              <a:avLst/>
              <a:gdLst>
                <a:gd name="T0" fmla="*/ 0 w 10"/>
                <a:gd name="T1" fmla="*/ 0 h 9"/>
                <a:gd name="T2" fmla="*/ 4 w 10"/>
                <a:gd name="T3" fmla="*/ 6 h 9"/>
                <a:gd name="T4" fmla="*/ 8 w 10"/>
                <a:gd name="T5" fmla="*/ 8 h 9"/>
                <a:gd name="T6" fmla="*/ 10 w 10"/>
                <a:gd name="T7" fmla="*/ 9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9">
                  <a:moveTo>
                    <a:pt x="0" y="0"/>
                  </a:moveTo>
                  <a:lnTo>
                    <a:pt x="4" y="6"/>
                  </a:lnTo>
                  <a:lnTo>
                    <a:pt x="8" y="8"/>
                  </a:lnTo>
                  <a:lnTo>
                    <a:pt x="10" y="9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4" name="Freeform 1935">
              <a:extLst>
                <a:ext uri="{FF2B5EF4-FFF2-40B4-BE49-F238E27FC236}">
                  <a16:creationId xmlns:a16="http://schemas.microsoft.com/office/drawing/2014/main" id="{E2F90A72-6B99-468E-B5DB-28E39FE325DA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2" y="4023"/>
              <a:ext cx="11" cy="3"/>
            </a:xfrm>
            <a:custGeom>
              <a:avLst/>
              <a:gdLst>
                <a:gd name="T0" fmla="*/ 0 w 11"/>
                <a:gd name="T1" fmla="*/ 3 h 3"/>
                <a:gd name="T2" fmla="*/ 5 w 11"/>
                <a:gd name="T3" fmla="*/ 3 h 3"/>
                <a:gd name="T4" fmla="*/ 11 w 11"/>
                <a:gd name="T5" fmla="*/ 0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3">
                  <a:moveTo>
                    <a:pt x="0" y="3"/>
                  </a:moveTo>
                  <a:lnTo>
                    <a:pt x="5" y="3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5" name="Freeform 1936">
              <a:extLst>
                <a:ext uri="{FF2B5EF4-FFF2-40B4-BE49-F238E27FC236}">
                  <a16:creationId xmlns:a16="http://schemas.microsoft.com/office/drawing/2014/main" id="{13D5F5F7-AE8A-49D4-A95F-60EE26D9F7CE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06" y="4021"/>
              <a:ext cx="10" cy="15"/>
            </a:xfrm>
            <a:custGeom>
              <a:avLst/>
              <a:gdLst>
                <a:gd name="T0" fmla="*/ 0 w 10"/>
                <a:gd name="T1" fmla="*/ 15 h 15"/>
                <a:gd name="T2" fmla="*/ 2 w 10"/>
                <a:gd name="T3" fmla="*/ 13 h 15"/>
                <a:gd name="T4" fmla="*/ 4 w 10"/>
                <a:gd name="T5" fmla="*/ 9 h 15"/>
                <a:gd name="T6" fmla="*/ 10 w 10"/>
                <a:gd name="T7" fmla="*/ 0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5">
                  <a:moveTo>
                    <a:pt x="0" y="15"/>
                  </a:moveTo>
                  <a:lnTo>
                    <a:pt x="2" y="13"/>
                  </a:lnTo>
                  <a:lnTo>
                    <a:pt x="4" y="9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6" name="Freeform 1937">
              <a:extLst>
                <a:ext uri="{FF2B5EF4-FFF2-40B4-BE49-F238E27FC236}">
                  <a16:creationId xmlns:a16="http://schemas.microsoft.com/office/drawing/2014/main" id="{9CF3DBC7-FCF9-4EBF-BCBF-D0435637E97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26" y="4018"/>
              <a:ext cx="12" cy="22"/>
            </a:xfrm>
            <a:custGeom>
              <a:avLst/>
              <a:gdLst>
                <a:gd name="T0" fmla="*/ 0 w 12"/>
                <a:gd name="T1" fmla="*/ 22 h 22"/>
                <a:gd name="T2" fmla="*/ 6 w 12"/>
                <a:gd name="T3" fmla="*/ 13 h 22"/>
                <a:gd name="T4" fmla="*/ 12 w 12"/>
                <a:gd name="T5" fmla="*/ 0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2">
                  <a:moveTo>
                    <a:pt x="0" y="22"/>
                  </a:moveTo>
                  <a:lnTo>
                    <a:pt x="6" y="13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7" name="Freeform 1938">
              <a:extLst>
                <a:ext uri="{FF2B5EF4-FFF2-40B4-BE49-F238E27FC236}">
                  <a16:creationId xmlns:a16="http://schemas.microsoft.com/office/drawing/2014/main" id="{F03511C6-3A5B-4E7F-A379-AD310B18CD3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53" y="4015"/>
              <a:ext cx="10" cy="24"/>
            </a:xfrm>
            <a:custGeom>
              <a:avLst/>
              <a:gdLst>
                <a:gd name="T0" fmla="*/ 0 w 10"/>
                <a:gd name="T1" fmla="*/ 24 h 24"/>
                <a:gd name="T2" fmla="*/ 5 w 10"/>
                <a:gd name="T3" fmla="*/ 11 h 24"/>
                <a:gd name="T4" fmla="*/ 10 w 10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4">
                  <a:moveTo>
                    <a:pt x="0" y="24"/>
                  </a:moveTo>
                  <a:lnTo>
                    <a:pt x="5" y="11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8" name="Freeform 1939">
              <a:extLst>
                <a:ext uri="{FF2B5EF4-FFF2-40B4-BE49-F238E27FC236}">
                  <a16:creationId xmlns:a16="http://schemas.microsoft.com/office/drawing/2014/main" id="{853D101A-576A-4733-994E-662E58DDC7D5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78" y="4013"/>
              <a:ext cx="10" cy="22"/>
            </a:xfrm>
            <a:custGeom>
              <a:avLst/>
              <a:gdLst>
                <a:gd name="T0" fmla="*/ 0 w 10"/>
                <a:gd name="T1" fmla="*/ 22 h 22"/>
                <a:gd name="T2" fmla="*/ 5 w 10"/>
                <a:gd name="T3" fmla="*/ 10 h 22"/>
                <a:gd name="T4" fmla="*/ 8 w 10"/>
                <a:gd name="T5" fmla="*/ 4 h 22"/>
                <a:gd name="T6" fmla="*/ 10 w 10"/>
                <a:gd name="T7" fmla="*/ 0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2">
                  <a:moveTo>
                    <a:pt x="0" y="22"/>
                  </a:moveTo>
                  <a:lnTo>
                    <a:pt x="5" y="10"/>
                  </a:lnTo>
                  <a:lnTo>
                    <a:pt x="8" y="4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9" name="Freeform 1940">
              <a:extLst>
                <a:ext uri="{FF2B5EF4-FFF2-40B4-BE49-F238E27FC236}">
                  <a16:creationId xmlns:a16="http://schemas.microsoft.com/office/drawing/2014/main" id="{975741BD-4C13-45FF-83A5-9B467663D738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97" y="4019"/>
              <a:ext cx="12" cy="12"/>
            </a:xfrm>
            <a:custGeom>
              <a:avLst/>
              <a:gdLst>
                <a:gd name="T0" fmla="*/ 0 w 12"/>
                <a:gd name="T1" fmla="*/ 12 h 12"/>
                <a:gd name="T2" fmla="*/ 6 w 12"/>
                <a:gd name="T3" fmla="*/ 5 h 12"/>
                <a:gd name="T4" fmla="*/ 10 w 12"/>
                <a:gd name="T5" fmla="*/ 2 h 12"/>
                <a:gd name="T6" fmla="*/ 12 w 12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2">
                  <a:moveTo>
                    <a:pt x="0" y="12"/>
                  </a:moveTo>
                  <a:lnTo>
                    <a:pt x="6" y="5"/>
                  </a:lnTo>
                  <a:lnTo>
                    <a:pt x="10" y="2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0" name="Freeform 1941">
              <a:extLst>
                <a:ext uri="{FF2B5EF4-FFF2-40B4-BE49-F238E27FC236}">
                  <a16:creationId xmlns:a16="http://schemas.microsoft.com/office/drawing/2014/main" id="{3B16E1CA-E6C1-42CE-A52E-FC2AB8D8E476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8" y="4031"/>
              <a:ext cx="10" cy="1"/>
            </a:xfrm>
            <a:custGeom>
              <a:avLst/>
              <a:gdLst>
                <a:gd name="T0" fmla="*/ 0 w 10"/>
                <a:gd name="T1" fmla="*/ 1 h 1"/>
                <a:gd name="T2" fmla="*/ 6 w 10"/>
                <a:gd name="T3" fmla="*/ 0 h 1"/>
                <a:gd name="T4" fmla="*/ 10 w 10"/>
                <a:gd name="T5" fmla="*/ 1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">
                  <a:moveTo>
                    <a:pt x="0" y="1"/>
                  </a:moveTo>
                  <a:lnTo>
                    <a:pt x="6" y="0"/>
                  </a:lnTo>
                  <a:lnTo>
                    <a:pt x="10" y="1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1" name="Freeform 1942">
              <a:extLst>
                <a:ext uri="{FF2B5EF4-FFF2-40B4-BE49-F238E27FC236}">
                  <a16:creationId xmlns:a16="http://schemas.microsoft.com/office/drawing/2014/main" id="{AC4CC1F8-AEA6-411B-8D42-FC1118B57431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9" y="4039"/>
              <a:ext cx="11" cy="10"/>
            </a:xfrm>
            <a:custGeom>
              <a:avLst/>
              <a:gdLst>
                <a:gd name="T0" fmla="*/ 0 w 11"/>
                <a:gd name="T1" fmla="*/ 0 h 10"/>
                <a:gd name="T2" fmla="*/ 3 w 11"/>
                <a:gd name="T3" fmla="*/ 2 h 10"/>
                <a:gd name="T4" fmla="*/ 5 w 11"/>
                <a:gd name="T5" fmla="*/ 5 h 10"/>
                <a:gd name="T6" fmla="*/ 11 w 11"/>
                <a:gd name="T7" fmla="*/ 1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0">
                  <a:moveTo>
                    <a:pt x="0" y="0"/>
                  </a:moveTo>
                  <a:lnTo>
                    <a:pt x="3" y="2"/>
                  </a:lnTo>
                  <a:lnTo>
                    <a:pt x="5" y="5"/>
                  </a:lnTo>
                  <a:lnTo>
                    <a:pt x="11" y="1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2" name="Freeform 1943">
              <a:extLst>
                <a:ext uri="{FF2B5EF4-FFF2-40B4-BE49-F238E27FC236}">
                  <a16:creationId xmlns:a16="http://schemas.microsoft.com/office/drawing/2014/main" id="{7503717D-EFAC-48B6-A5A7-21BFC7A74E89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1" y="4050"/>
              <a:ext cx="11" cy="21"/>
            </a:xfrm>
            <a:custGeom>
              <a:avLst/>
              <a:gdLst>
                <a:gd name="T0" fmla="*/ 0 w 11"/>
                <a:gd name="T1" fmla="*/ 0 h 21"/>
                <a:gd name="T2" fmla="*/ 5 w 11"/>
                <a:gd name="T3" fmla="*/ 10 h 21"/>
                <a:gd name="T4" fmla="*/ 11 w 11"/>
                <a:gd name="T5" fmla="*/ 21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1">
                  <a:moveTo>
                    <a:pt x="0" y="0"/>
                  </a:moveTo>
                  <a:lnTo>
                    <a:pt x="5" y="10"/>
                  </a:lnTo>
                  <a:lnTo>
                    <a:pt x="11" y="21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3" name="Freeform 1944">
              <a:extLst>
                <a:ext uri="{FF2B5EF4-FFF2-40B4-BE49-F238E27FC236}">
                  <a16:creationId xmlns:a16="http://schemas.microsoft.com/office/drawing/2014/main" id="{01C24704-35F2-4602-A8E0-84E651ED9B09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86" y="4070"/>
              <a:ext cx="11" cy="26"/>
            </a:xfrm>
            <a:custGeom>
              <a:avLst/>
              <a:gdLst>
                <a:gd name="T0" fmla="*/ 0 w 11"/>
                <a:gd name="T1" fmla="*/ 0 h 26"/>
                <a:gd name="T2" fmla="*/ 3 w 11"/>
                <a:gd name="T3" fmla="*/ 6 h 26"/>
                <a:gd name="T4" fmla="*/ 6 w 11"/>
                <a:gd name="T5" fmla="*/ 12 h 26"/>
                <a:gd name="T6" fmla="*/ 11 w 11"/>
                <a:gd name="T7" fmla="*/ 26 h 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26">
                  <a:moveTo>
                    <a:pt x="0" y="0"/>
                  </a:moveTo>
                  <a:lnTo>
                    <a:pt x="3" y="6"/>
                  </a:lnTo>
                  <a:lnTo>
                    <a:pt x="6" y="12"/>
                  </a:lnTo>
                  <a:lnTo>
                    <a:pt x="11" y="2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4" name="Freeform 1945">
              <a:extLst>
                <a:ext uri="{FF2B5EF4-FFF2-40B4-BE49-F238E27FC236}">
                  <a16:creationId xmlns:a16="http://schemas.microsoft.com/office/drawing/2014/main" id="{EE32149C-9C58-4F2B-B6E7-F107579A05DD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71" y="4092"/>
              <a:ext cx="10" cy="22"/>
            </a:xfrm>
            <a:custGeom>
              <a:avLst/>
              <a:gdLst>
                <a:gd name="T0" fmla="*/ 0 w 10"/>
                <a:gd name="T1" fmla="*/ 0 h 22"/>
                <a:gd name="T2" fmla="*/ 4 w 10"/>
                <a:gd name="T3" fmla="*/ 12 h 22"/>
                <a:gd name="T4" fmla="*/ 10 w 10"/>
                <a:gd name="T5" fmla="*/ 22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2">
                  <a:moveTo>
                    <a:pt x="0" y="0"/>
                  </a:moveTo>
                  <a:lnTo>
                    <a:pt x="4" y="12"/>
                  </a:lnTo>
                  <a:lnTo>
                    <a:pt x="10" y="22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5" name="Freeform 1946">
              <a:extLst>
                <a:ext uri="{FF2B5EF4-FFF2-40B4-BE49-F238E27FC236}">
                  <a16:creationId xmlns:a16="http://schemas.microsoft.com/office/drawing/2014/main" id="{CC7F37B3-8F32-4FCF-A91D-C03C31DEAA6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59" y="4114"/>
              <a:ext cx="11" cy="16"/>
            </a:xfrm>
            <a:custGeom>
              <a:avLst/>
              <a:gdLst>
                <a:gd name="T0" fmla="*/ 0 w 11"/>
                <a:gd name="T1" fmla="*/ 0 h 16"/>
                <a:gd name="T2" fmla="*/ 5 w 11"/>
                <a:gd name="T3" fmla="*/ 9 h 16"/>
                <a:gd name="T4" fmla="*/ 8 w 11"/>
                <a:gd name="T5" fmla="*/ 12 h 16"/>
                <a:gd name="T6" fmla="*/ 11 w 11"/>
                <a:gd name="T7" fmla="*/ 16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lnTo>
                    <a:pt x="5" y="9"/>
                  </a:lnTo>
                  <a:lnTo>
                    <a:pt x="8" y="12"/>
                  </a:lnTo>
                  <a:lnTo>
                    <a:pt x="11" y="1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6" name="Freeform 1947">
              <a:extLst>
                <a:ext uri="{FF2B5EF4-FFF2-40B4-BE49-F238E27FC236}">
                  <a16:creationId xmlns:a16="http://schemas.microsoft.com/office/drawing/2014/main" id="{1396AD2D-2FEE-4125-BFA4-07AB9122803E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57" y="4133"/>
              <a:ext cx="10" cy="3"/>
            </a:xfrm>
            <a:custGeom>
              <a:avLst/>
              <a:gdLst>
                <a:gd name="T0" fmla="*/ 0 w 10"/>
                <a:gd name="T1" fmla="*/ 0 h 3"/>
                <a:gd name="T2" fmla="*/ 4 w 10"/>
                <a:gd name="T3" fmla="*/ 3 h 3"/>
                <a:gd name="T4" fmla="*/ 10 w 10"/>
                <a:gd name="T5" fmla="*/ 3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lnTo>
                    <a:pt x="4" y="3"/>
                  </a:lnTo>
                  <a:lnTo>
                    <a:pt x="10" y="3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7" name="Freeform 1948">
              <a:extLst>
                <a:ext uri="{FF2B5EF4-FFF2-40B4-BE49-F238E27FC236}">
                  <a16:creationId xmlns:a16="http://schemas.microsoft.com/office/drawing/2014/main" id="{72C36D49-A7D6-44A1-A6C9-CC66A548EBD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64" y="4139"/>
              <a:ext cx="12" cy="8"/>
            </a:xfrm>
            <a:custGeom>
              <a:avLst/>
              <a:gdLst>
                <a:gd name="T0" fmla="*/ 0 w 12"/>
                <a:gd name="T1" fmla="*/ 8 h 8"/>
                <a:gd name="T2" fmla="*/ 6 w 12"/>
                <a:gd name="T3" fmla="*/ 6 h 8"/>
                <a:gd name="T4" fmla="*/ 12 w 12"/>
                <a:gd name="T5" fmla="*/ 0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8">
                  <a:moveTo>
                    <a:pt x="0" y="8"/>
                  </a:moveTo>
                  <a:lnTo>
                    <a:pt x="6" y="6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8" name="Freeform 1949">
              <a:extLst>
                <a:ext uri="{FF2B5EF4-FFF2-40B4-BE49-F238E27FC236}">
                  <a16:creationId xmlns:a16="http://schemas.microsoft.com/office/drawing/2014/main" id="{39AD2372-92CB-4CBD-8287-D554A216F549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81" y="4138"/>
              <a:ext cx="10" cy="18"/>
            </a:xfrm>
            <a:custGeom>
              <a:avLst/>
              <a:gdLst>
                <a:gd name="T0" fmla="*/ 0 w 10"/>
                <a:gd name="T1" fmla="*/ 18 h 18"/>
                <a:gd name="T2" fmla="*/ 2 w 10"/>
                <a:gd name="T3" fmla="*/ 15 h 18"/>
                <a:gd name="T4" fmla="*/ 5 w 10"/>
                <a:gd name="T5" fmla="*/ 9 h 18"/>
                <a:gd name="T6" fmla="*/ 10 w 10"/>
                <a:gd name="T7" fmla="*/ 0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8">
                  <a:moveTo>
                    <a:pt x="0" y="18"/>
                  </a:moveTo>
                  <a:lnTo>
                    <a:pt x="2" y="15"/>
                  </a:lnTo>
                  <a:lnTo>
                    <a:pt x="5" y="9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9" name="Freeform 1950">
              <a:extLst>
                <a:ext uri="{FF2B5EF4-FFF2-40B4-BE49-F238E27FC236}">
                  <a16:creationId xmlns:a16="http://schemas.microsoft.com/office/drawing/2014/main" id="{0E7EABDC-302D-4A6B-A6A6-C30E1CCC2E64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4" y="4133"/>
              <a:ext cx="10" cy="24"/>
            </a:xfrm>
            <a:custGeom>
              <a:avLst/>
              <a:gdLst>
                <a:gd name="T0" fmla="*/ 0 w 10"/>
                <a:gd name="T1" fmla="*/ 24 h 24"/>
                <a:gd name="T2" fmla="*/ 5 w 10"/>
                <a:gd name="T3" fmla="*/ 12 h 24"/>
                <a:gd name="T4" fmla="*/ 10 w 10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4">
                  <a:moveTo>
                    <a:pt x="0" y="24"/>
                  </a:moveTo>
                  <a:lnTo>
                    <a:pt x="5" y="12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0" name="Freeform 1951">
              <a:extLst>
                <a:ext uri="{FF2B5EF4-FFF2-40B4-BE49-F238E27FC236}">
                  <a16:creationId xmlns:a16="http://schemas.microsoft.com/office/drawing/2014/main" id="{91661E2F-FBC0-4089-A4E1-B415E215323D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30" y="4130"/>
              <a:ext cx="12" cy="25"/>
            </a:xfrm>
            <a:custGeom>
              <a:avLst/>
              <a:gdLst>
                <a:gd name="T0" fmla="*/ 0 w 12"/>
                <a:gd name="T1" fmla="*/ 25 h 25"/>
                <a:gd name="T2" fmla="*/ 6 w 12"/>
                <a:gd name="T3" fmla="*/ 13 h 25"/>
                <a:gd name="T4" fmla="*/ 10 w 12"/>
                <a:gd name="T5" fmla="*/ 6 h 25"/>
                <a:gd name="T6" fmla="*/ 12 w 12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5">
                  <a:moveTo>
                    <a:pt x="0" y="25"/>
                  </a:moveTo>
                  <a:lnTo>
                    <a:pt x="6" y="13"/>
                  </a:lnTo>
                  <a:lnTo>
                    <a:pt x="10" y="6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1" name="Freeform 1952">
              <a:extLst>
                <a:ext uri="{FF2B5EF4-FFF2-40B4-BE49-F238E27FC236}">
                  <a16:creationId xmlns:a16="http://schemas.microsoft.com/office/drawing/2014/main" id="{EEB08353-9045-488D-9888-E6E288AA1FE0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56" y="4132"/>
              <a:ext cx="10" cy="18"/>
            </a:xfrm>
            <a:custGeom>
              <a:avLst/>
              <a:gdLst>
                <a:gd name="T0" fmla="*/ 0 w 10"/>
                <a:gd name="T1" fmla="*/ 18 h 18"/>
                <a:gd name="T2" fmla="*/ 6 w 10"/>
                <a:gd name="T3" fmla="*/ 8 h 18"/>
                <a:gd name="T4" fmla="*/ 8 w 10"/>
                <a:gd name="T5" fmla="*/ 3 h 18"/>
                <a:gd name="T6" fmla="*/ 10 w 10"/>
                <a:gd name="T7" fmla="*/ 0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8">
                  <a:moveTo>
                    <a:pt x="0" y="18"/>
                  </a:moveTo>
                  <a:lnTo>
                    <a:pt x="6" y="8"/>
                  </a:lnTo>
                  <a:lnTo>
                    <a:pt x="8" y="3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2" name="Freeform 1953">
              <a:extLst>
                <a:ext uri="{FF2B5EF4-FFF2-40B4-BE49-F238E27FC236}">
                  <a16:creationId xmlns:a16="http://schemas.microsoft.com/office/drawing/2014/main" id="{EE5CC66E-9B0D-48B5-8510-66D111BF5984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70" y="4141"/>
              <a:ext cx="11" cy="6"/>
            </a:xfrm>
            <a:custGeom>
              <a:avLst/>
              <a:gdLst>
                <a:gd name="T0" fmla="*/ 0 w 11"/>
                <a:gd name="T1" fmla="*/ 6 h 6"/>
                <a:gd name="T2" fmla="*/ 5 w 11"/>
                <a:gd name="T3" fmla="*/ 2 h 6"/>
                <a:gd name="T4" fmla="*/ 11 w 11"/>
                <a:gd name="T5" fmla="*/ 0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6">
                  <a:moveTo>
                    <a:pt x="0" y="6"/>
                  </a:moveTo>
                  <a:lnTo>
                    <a:pt x="5" y="2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3" name="Freeform 1954">
              <a:extLst>
                <a:ext uri="{FF2B5EF4-FFF2-40B4-BE49-F238E27FC236}">
                  <a16:creationId xmlns:a16="http://schemas.microsoft.com/office/drawing/2014/main" id="{6BAD5738-DAB9-4449-9326-09DA455460A3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77" y="4151"/>
              <a:ext cx="11" cy="4"/>
            </a:xfrm>
            <a:custGeom>
              <a:avLst/>
              <a:gdLst>
                <a:gd name="T0" fmla="*/ 0 w 11"/>
                <a:gd name="T1" fmla="*/ 0 h 4"/>
                <a:gd name="T2" fmla="*/ 5 w 11"/>
                <a:gd name="T3" fmla="*/ 1 h 4"/>
                <a:gd name="T4" fmla="*/ 11 w 11"/>
                <a:gd name="T5" fmla="*/ 4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4">
                  <a:moveTo>
                    <a:pt x="0" y="0"/>
                  </a:moveTo>
                  <a:lnTo>
                    <a:pt x="5" y="1"/>
                  </a:lnTo>
                  <a:lnTo>
                    <a:pt x="11" y="4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4" name="Freeform 1955">
              <a:extLst>
                <a:ext uri="{FF2B5EF4-FFF2-40B4-BE49-F238E27FC236}">
                  <a16:creationId xmlns:a16="http://schemas.microsoft.com/office/drawing/2014/main" id="{67DB8CF7-360B-461C-B043-BD1DC97BD4C1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74" y="4160"/>
              <a:ext cx="11" cy="16"/>
            </a:xfrm>
            <a:custGeom>
              <a:avLst/>
              <a:gdLst>
                <a:gd name="T0" fmla="*/ 0 w 11"/>
                <a:gd name="T1" fmla="*/ 0 h 16"/>
                <a:gd name="T2" fmla="*/ 3 w 11"/>
                <a:gd name="T3" fmla="*/ 3 h 16"/>
                <a:gd name="T4" fmla="*/ 6 w 11"/>
                <a:gd name="T5" fmla="*/ 6 h 16"/>
                <a:gd name="T6" fmla="*/ 11 w 11"/>
                <a:gd name="T7" fmla="*/ 16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lnTo>
                    <a:pt x="3" y="3"/>
                  </a:lnTo>
                  <a:lnTo>
                    <a:pt x="6" y="6"/>
                  </a:lnTo>
                  <a:lnTo>
                    <a:pt x="11" y="1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5" name="Freeform 1956">
              <a:extLst>
                <a:ext uri="{FF2B5EF4-FFF2-40B4-BE49-F238E27FC236}">
                  <a16:creationId xmlns:a16="http://schemas.microsoft.com/office/drawing/2014/main" id="{3E7FAD9A-C102-4F2F-8ABF-06756118F06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63" y="4175"/>
              <a:ext cx="10" cy="23"/>
            </a:xfrm>
            <a:custGeom>
              <a:avLst/>
              <a:gdLst>
                <a:gd name="T0" fmla="*/ 0 w 10"/>
                <a:gd name="T1" fmla="*/ 0 h 23"/>
                <a:gd name="T2" fmla="*/ 2 w 10"/>
                <a:gd name="T3" fmla="*/ 5 h 23"/>
                <a:gd name="T4" fmla="*/ 4 w 10"/>
                <a:gd name="T5" fmla="*/ 11 h 23"/>
                <a:gd name="T6" fmla="*/ 10 w 10"/>
                <a:gd name="T7" fmla="*/ 23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3">
                  <a:moveTo>
                    <a:pt x="0" y="0"/>
                  </a:moveTo>
                  <a:lnTo>
                    <a:pt x="2" y="5"/>
                  </a:lnTo>
                  <a:lnTo>
                    <a:pt x="4" y="11"/>
                  </a:lnTo>
                  <a:lnTo>
                    <a:pt x="10" y="23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6" name="Freeform 1957">
              <a:extLst>
                <a:ext uri="{FF2B5EF4-FFF2-40B4-BE49-F238E27FC236}">
                  <a16:creationId xmlns:a16="http://schemas.microsoft.com/office/drawing/2014/main" id="{BD09E4F3-46CD-4EC4-B18F-2B052F3BAFD6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46" y="4195"/>
              <a:ext cx="11" cy="25"/>
            </a:xfrm>
            <a:custGeom>
              <a:avLst/>
              <a:gdLst>
                <a:gd name="T0" fmla="*/ 0 w 11"/>
                <a:gd name="T1" fmla="*/ 0 h 25"/>
                <a:gd name="T2" fmla="*/ 6 w 11"/>
                <a:gd name="T3" fmla="*/ 12 h 25"/>
                <a:gd name="T4" fmla="*/ 11 w 11"/>
                <a:gd name="T5" fmla="*/ 25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5">
                  <a:moveTo>
                    <a:pt x="0" y="0"/>
                  </a:moveTo>
                  <a:lnTo>
                    <a:pt x="6" y="12"/>
                  </a:lnTo>
                  <a:lnTo>
                    <a:pt x="11" y="25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7" name="Freeform 1958">
              <a:extLst>
                <a:ext uri="{FF2B5EF4-FFF2-40B4-BE49-F238E27FC236}">
                  <a16:creationId xmlns:a16="http://schemas.microsoft.com/office/drawing/2014/main" id="{6D490F5F-1FA5-43B0-8F87-5FC12F2938B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32" y="4218"/>
              <a:ext cx="10" cy="20"/>
            </a:xfrm>
            <a:custGeom>
              <a:avLst/>
              <a:gdLst>
                <a:gd name="T0" fmla="*/ 0 w 10"/>
                <a:gd name="T1" fmla="*/ 0 h 20"/>
                <a:gd name="T2" fmla="*/ 4 w 10"/>
                <a:gd name="T3" fmla="*/ 11 h 20"/>
                <a:gd name="T4" fmla="*/ 8 w 10"/>
                <a:gd name="T5" fmla="*/ 15 h 20"/>
                <a:gd name="T6" fmla="*/ 10 w 10"/>
                <a:gd name="T7" fmla="*/ 20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0">
                  <a:moveTo>
                    <a:pt x="0" y="0"/>
                  </a:moveTo>
                  <a:lnTo>
                    <a:pt x="4" y="11"/>
                  </a:lnTo>
                  <a:lnTo>
                    <a:pt x="8" y="15"/>
                  </a:lnTo>
                  <a:lnTo>
                    <a:pt x="10" y="2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8" name="Freeform 1959">
              <a:extLst>
                <a:ext uri="{FF2B5EF4-FFF2-40B4-BE49-F238E27FC236}">
                  <a16:creationId xmlns:a16="http://schemas.microsoft.com/office/drawing/2014/main" id="{2141400D-8F24-4331-9185-B08EEE57C06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23" y="4239"/>
              <a:ext cx="12" cy="11"/>
            </a:xfrm>
            <a:custGeom>
              <a:avLst/>
              <a:gdLst>
                <a:gd name="T0" fmla="*/ 0 w 12"/>
                <a:gd name="T1" fmla="*/ 0 h 11"/>
                <a:gd name="T2" fmla="*/ 6 w 12"/>
                <a:gd name="T3" fmla="*/ 7 h 11"/>
                <a:gd name="T4" fmla="*/ 9 w 12"/>
                <a:gd name="T5" fmla="*/ 10 h 11"/>
                <a:gd name="T6" fmla="*/ 12 w 12"/>
                <a:gd name="T7" fmla="*/ 11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1">
                  <a:moveTo>
                    <a:pt x="0" y="0"/>
                  </a:moveTo>
                  <a:lnTo>
                    <a:pt x="6" y="7"/>
                  </a:lnTo>
                  <a:lnTo>
                    <a:pt x="9" y="10"/>
                  </a:lnTo>
                  <a:lnTo>
                    <a:pt x="12" y="11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9" name="Freeform 1960">
              <a:extLst>
                <a:ext uri="{FF2B5EF4-FFF2-40B4-BE49-F238E27FC236}">
                  <a16:creationId xmlns:a16="http://schemas.microsoft.com/office/drawing/2014/main" id="{B6DEF572-57FD-4CF6-A8BE-ACFBFF4C33C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26" y="4255"/>
              <a:ext cx="10" cy="4"/>
            </a:xfrm>
            <a:custGeom>
              <a:avLst/>
              <a:gdLst>
                <a:gd name="T0" fmla="*/ 0 w 10"/>
                <a:gd name="T1" fmla="*/ 2 h 4"/>
                <a:gd name="T2" fmla="*/ 2 w 10"/>
                <a:gd name="T3" fmla="*/ 4 h 4"/>
                <a:gd name="T4" fmla="*/ 5 w 10"/>
                <a:gd name="T5" fmla="*/ 2 h 4"/>
                <a:gd name="T6" fmla="*/ 10 w 10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4">
                  <a:moveTo>
                    <a:pt x="0" y="2"/>
                  </a:moveTo>
                  <a:lnTo>
                    <a:pt x="2" y="4"/>
                  </a:lnTo>
                  <a:lnTo>
                    <a:pt x="5" y="2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0" name="Freeform 1961">
              <a:extLst>
                <a:ext uri="{FF2B5EF4-FFF2-40B4-BE49-F238E27FC236}">
                  <a16:creationId xmlns:a16="http://schemas.microsoft.com/office/drawing/2014/main" id="{A5BA882A-49A3-4112-9853-D1569CCF8764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38" y="4255"/>
              <a:ext cx="10" cy="13"/>
            </a:xfrm>
            <a:custGeom>
              <a:avLst/>
              <a:gdLst>
                <a:gd name="T0" fmla="*/ 0 w 10"/>
                <a:gd name="T1" fmla="*/ 13 h 13"/>
                <a:gd name="T2" fmla="*/ 5 w 10"/>
                <a:gd name="T3" fmla="*/ 8 h 13"/>
                <a:gd name="T4" fmla="*/ 10 w 10"/>
                <a:gd name="T5" fmla="*/ 0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3">
                  <a:moveTo>
                    <a:pt x="0" y="13"/>
                  </a:moveTo>
                  <a:lnTo>
                    <a:pt x="5" y="8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1" name="Freeform 1962">
              <a:extLst>
                <a:ext uri="{FF2B5EF4-FFF2-40B4-BE49-F238E27FC236}">
                  <a16:creationId xmlns:a16="http://schemas.microsoft.com/office/drawing/2014/main" id="{C52A3BCB-3CB7-4815-A517-B9BEB6F48B4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58" y="4251"/>
              <a:ext cx="12" cy="22"/>
            </a:xfrm>
            <a:custGeom>
              <a:avLst/>
              <a:gdLst>
                <a:gd name="T0" fmla="*/ 0 w 12"/>
                <a:gd name="T1" fmla="*/ 22 h 22"/>
                <a:gd name="T2" fmla="*/ 3 w 12"/>
                <a:gd name="T3" fmla="*/ 18 h 22"/>
                <a:gd name="T4" fmla="*/ 6 w 12"/>
                <a:gd name="T5" fmla="*/ 13 h 22"/>
                <a:gd name="T6" fmla="*/ 12 w 12"/>
                <a:gd name="T7" fmla="*/ 0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2">
                  <a:moveTo>
                    <a:pt x="0" y="22"/>
                  </a:moveTo>
                  <a:lnTo>
                    <a:pt x="3" y="18"/>
                  </a:lnTo>
                  <a:lnTo>
                    <a:pt x="6" y="13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2" name="Freeform 1963">
              <a:extLst>
                <a:ext uri="{FF2B5EF4-FFF2-40B4-BE49-F238E27FC236}">
                  <a16:creationId xmlns:a16="http://schemas.microsoft.com/office/drawing/2014/main" id="{50218E47-E6D8-4A89-A947-E0F13759186A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80" y="4251"/>
              <a:ext cx="28" cy="33"/>
            </a:xfrm>
            <a:custGeom>
              <a:avLst/>
              <a:gdLst>
                <a:gd name="T0" fmla="*/ 0 w 28"/>
                <a:gd name="T1" fmla="*/ 33 h 33"/>
                <a:gd name="T2" fmla="*/ 6 w 28"/>
                <a:gd name="T3" fmla="*/ 23 h 33"/>
                <a:gd name="T4" fmla="*/ 12 w 28"/>
                <a:gd name="T5" fmla="*/ 14 h 33"/>
                <a:gd name="T6" fmla="*/ 18 w 28"/>
                <a:gd name="T7" fmla="*/ 7 h 33"/>
                <a:gd name="T8" fmla="*/ 25 w 28"/>
                <a:gd name="T9" fmla="*/ 0 h 33"/>
                <a:gd name="T10" fmla="*/ 27 w 28"/>
                <a:gd name="T11" fmla="*/ 0 h 33"/>
                <a:gd name="T12" fmla="*/ 28 w 28"/>
                <a:gd name="T13" fmla="*/ 0 h 33"/>
                <a:gd name="T14" fmla="*/ 28 w 28"/>
                <a:gd name="T15" fmla="*/ 0 h 3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" h="33">
                  <a:moveTo>
                    <a:pt x="0" y="33"/>
                  </a:moveTo>
                  <a:lnTo>
                    <a:pt x="6" y="23"/>
                  </a:lnTo>
                  <a:lnTo>
                    <a:pt x="12" y="14"/>
                  </a:lnTo>
                  <a:lnTo>
                    <a:pt x="18" y="7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28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3" name="Freeform 1964">
              <a:extLst>
                <a:ext uri="{FF2B5EF4-FFF2-40B4-BE49-F238E27FC236}">
                  <a16:creationId xmlns:a16="http://schemas.microsoft.com/office/drawing/2014/main" id="{A1840355-A301-4047-8D91-B7C451BB069F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701" y="4266"/>
              <a:ext cx="43" cy="38"/>
            </a:xfrm>
            <a:custGeom>
              <a:avLst/>
              <a:gdLst>
                <a:gd name="T0" fmla="*/ 10 w 43"/>
                <a:gd name="T1" fmla="*/ 38 h 38"/>
                <a:gd name="T2" fmla="*/ 43 w 43"/>
                <a:gd name="T3" fmla="*/ 10 h 38"/>
                <a:gd name="T4" fmla="*/ 0 w 43"/>
                <a:gd name="T5" fmla="*/ 0 h 38"/>
                <a:gd name="T6" fmla="*/ 10 w 43"/>
                <a:gd name="T7" fmla="*/ 38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" h="38">
                  <a:moveTo>
                    <a:pt x="10" y="38"/>
                  </a:moveTo>
                  <a:lnTo>
                    <a:pt x="43" y="10"/>
                  </a:lnTo>
                  <a:lnTo>
                    <a:pt x="0" y="0"/>
                  </a:lnTo>
                  <a:lnTo>
                    <a:pt x="10" y="38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7382" name="Group 1974">
            <a:extLst>
              <a:ext uri="{FF2B5EF4-FFF2-40B4-BE49-F238E27FC236}">
                <a16:creationId xmlns:a16="http://schemas.microsoft.com/office/drawing/2014/main" id="{C0C1FDFD-FCE7-4947-8626-D2A49C57465A}"/>
              </a:ext>
            </a:extLst>
          </p:cNvPr>
          <p:cNvGrpSpPr>
            <a:grpSpLocks/>
          </p:cNvGrpSpPr>
          <p:nvPr/>
        </p:nvGrpSpPr>
        <p:grpSpPr bwMode="auto">
          <a:xfrm>
            <a:off x="461963" y="5295900"/>
            <a:ext cx="4167187" cy="1358900"/>
            <a:chOff x="291" y="3336"/>
            <a:chExt cx="2625" cy="856"/>
          </a:xfrm>
        </p:grpSpPr>
        <p:sp>
          <p:nvSpPr>
            <p:cNvPr id="16399" name="Text Box 1145">
              <a:extLst>
                <a:ext uri="{FF2B5EF4-FFF2-40B4-BE49-F238E27FC236}">
                  <a16:creationId xmlns:a16="http://schemas.microsoft.com/office/drawing/2014/main" id="{055F3EC8-FDD3-4D9E-BECC-2FE02F16DA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" y="3866"/>
              <a:ext cx="509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FF3300"/>
                  </a:solidFill>
                </a:rPr>
                <a:t>Red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FF3300"/>
                  </a:solidFill>
                </a:rPr>
                <a:t>655nm</a:t>
              </a:r>
            </a:p>
          </p:txBody>
        </p:sp>
        <p:sp>
          <p:nvSpPr>
            <p:cNvPr id="16400" name="Text Box 1965">
              <a:extLst>
                <a:ext uri="{FF2B5EF4-FFF2-40B4-BE49-F238E27FC236}">
                  <a16:creationId xmlns:a16="http://schemas.microsoft.com/office/drawing/2014/main" id="{6A200BA3-AF28-44C2-B66F-9CC5824AC1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7" y="3858"/>
              <a:ext cx="756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33CCCC"/>
                  </a:solidFill>
                </a:rPr>
                <a:t>blue green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33CCCC"/>
                  </a:solidFill>
                </a:rPr>
                <a:t>485nm</a:t>
              </a:r>
            </a:p>
          </p:txBody>
        </p:sp>
        <p:sp>
          <p:nvSpPr>
            <p:cNvPr id="16401" name="Text Box 1966">
              <a:extLst>
                <a:ext uri="{FF2B5EF4-FFF2-40B4-BE49-F238E27FC236}">
                  <a16:creationId xmlns:a16="http://schemas.microsoft.com/office/drawing/2014/main" id="{6215FFEC-F840-4FAD-A5A6-553EA2C3C4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7" y="3854"/>
              <a:ext cx="509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660066"/>
                  </a:solidFill>
                </a:rPr>
                <a:t>Violet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660066"/>
                  </a:solidFill>
                </a:rPr>
                <a:t>409nm</a:t>
              </a:r>
            </a:p>
          </p:txBody>
        </p:sp>
        <p:pic>
          <p:nvPicPr>
            <p:cNvPr id="16402" name="Picture 1968">
              <a:extLst>
                <a:ext uri="{FF2B5EF4-FFF2-40B4-BE49-F238E27FC236}">
                  <a16:creationId xmlns:a16="http://schemas.microsoft.com/office/drawing/2014/main" id="{FD165EA9-6DB8-40A6-85E6-C8AD836515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1180" r="21269" b="35349"/>
            <a:stretch>
              <a:fillRect/>
            </a:stretch>
          </p:blipFill>
          <p:spPr bwMode="auto">
            <a:xfrm>
              <a:off x="345" y="3336"/>
              <a:ext cx="2356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403" name="Line 1969">
              <a:extLst>
                <a:ext uri="{FF2B5EF4-FFF2-40B4-BE49-F238E27FC236}">
                  <a16:creationId xmlns:a16="http://schemas.microsoft.com/office/drawing/2014/main" id="{B8090207-63F8-457A-A425-4D9696D3F0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1" y="3611"/>
              <a:ext cx="584" cy="265"/>
            </a:xfrm>
            <a:prstGeom prst="line">
              <a:avLst/>
            </a:prstGeom>
            <a:noFill/>
            <a:ln w="9525">
              <a:solidFill>
                <a:srgbClr val="33CCCC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404" name="Text Box 1970">
              <a:extLst>
                <a:ext uri="{FF2B5EF4-FFF2-40B4-BE49-F238E27FC236}">
                  <a16:creationId xmlns:a16="http://schemas.microsoft.com/office/drawing/2014/main" id="{E6584B76-856D-4145-A33F-C3AE13A34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8" y="3849"/>
              <a:ext cx="668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0033CC"/>
                  </a:solidFill>
                </a:rPr>
                <a:t>Dark Blue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0033CC"/>
                  </a:solidFill>
                </a:rPr>
                <a:t>433nm</a:t>
              </a:r>
            </a:p>
          </p:txBody>
        </p:sp>
        <p:sp>
          <p:nvSpPr>
            <p:cNvPr id="16405" name="Line 1971">
              <a:extLst>
                <a:ext uri="{FF2B5EF4-FFF2-40B4-BE49-F238E27FC236}">
                  <a16:creationId xmlns:a16="http://schemas.microsoft.com/office/drawing/2014/main" id="{4BC74985-308B-4D7F-AA71-98D040206A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" y="3666"/>
              <a:ext cx="211" cy="22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406" name="Line 1972">
              <a:extLst>
                <a:ext uri="{FF2B5EF4-FFF2-40B4-BE49-F238E27FC236}">
                  <a16:creationId xmlns:a16="http://schemas.microsoft.com/office/drawing/2014/main" id="{A3ED8667-7211-4152-87BA-AA60E3316D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93" y="3593"/>
              <a:ext cx="338" cy="284"/>
            </a:xfrm>
            <a:prstGeom prst="line">
              <a:avLst/>
            </a:prstGeom>
            <a:noFill/>
            <a:ln w="9525">
              <a:solidFill>
                <a:srgbClr val="0033CC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407" name="Line 1973">
              <a:extLst>
                <a:ext uri="{FF2B5EF4-FFF2-40B4-BE49-F238E27FC236}">
                  <a16:creationId xmlns:a16="http://schemas.microsoft.com/office/drawing/2014/main" id="{94AF0806-2643-4EF8-A13F-48B1E40458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523" y="3666"/>
              <a:ext cx="101" cy="211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47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4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1000"/>
                                        <p:tgtEl>
                                          <p:spTgt spid="145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45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1000"/>
                                        <p:tgtEl>
                                          <p:spTgt spid="145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14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147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47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14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>
            <a:extLst>
              <a:ext uri="{FF2B5EF4-FFF2-40B4-BE49-F238E27FC236}">
                <a16:creationId xmlns:a16="http://schemas.microsoft.com/office/drawing/2014/main" id="{A308590E-BB29-4F34-B931-7AB07F48F9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Energy Levels of the Hydrogen Atom (</a:t>
            </a:r>
            <a:r>
              <a:rPr lang="en-US" altLang="en-US" b="1">
                <a:solidFill>
                  <a:schemeClr val="folHlink"/>
                </a:solidFill>
              </a:rPr>
              <a:t>The Well</a:t>
            </a:r>
            <a:r>
              <a:rPr lang="en-US" altLang="en-US"/>
              <a:t>)</a:t>
            </a:r>
          </a:p>
        </p:txBody>
      </p:sp>
      <p:sp>
        <p:nvSpPr>
          <p:cNvPr id="174087" name="Rectangle 7">
            <a:extLst>
              <a:ext uri="{FF2B5EF4-FFF2-40B4-BE49-F238E27FC236}">
                <a16:creationId xmlns:a16="http://schemas.microsoft.com/office/drawing/2014/main" id="{2E7F6441-760A-44F9-B618-3F7EFC64BAE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93725" y="1905000"/>
            <a:ext cx="492125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/>
              <a:t>In order for an electron to change from a lower energy state to a higher energy state, the incident photon must have the exact amount of energy equivalent to the difference in energy levels of the hydrogen atom.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/>
              <a:t>E</a:t>
            </a:r>
            <a:r>
              <a:rPr lang="en-US" altLang="en-US" sz="2000" b="1" baseline="-25000"/>
              <a:t>photon</a:t>
            </a:r>
            <a:r>
              <a:rPr lang="en-US" altLang="en-US" sz="2000" b="1"/>
              <a:t> = E</a:t>
            </a:r>
            <a:r>
              <a:rPr lang="en-US" altLang="en-US" sz="2000" b="1" baseline="-25000"/>
              <a:t>i</a:t>
            </a:r>
            <a:r>
              <a:rPr lang="en-US" altLang="en-US" sz="2000" b="1"/>
              <a:t> – E</a:t>
            </a:r>
            <a:r>
              <a:rPr lang="en-US" altLang="en-US" sz="2000" b="1" baseline="-25000"/>
              <a:t>f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For example: an electron transitioning from the ground state (n=1) to a higher energy level (n=2) requires a photon of 10.2eV.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b="1">
                <a:solidFill>
                  <a:schemeClr val="folHlink"/>
                </a:solidFill>
              </a:rPr>
              <a:t>What would happen if a photon had only 10eV of energy of energy?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600" b="1" u="sng">
                <a:solidFill>
                  <a:schemeClr val="hlink"/>
                </a:solidFill>
              </a:rPr>
              <a:t>NOTHING!</a:t>
            </a:r>
          </a:p>
        </p:txBody>
      </p:sp>
      <p:pic>
        <p:nvPicPr>
          <p:cNvPr id="174084" name="Picture 4">
            <a:extLst>
              <a:ext uri="{FF2B5EF4-FFF2-40B4-BE49-F238E27FC236}">
                <a16:creationId xmlns:a16="http://schemas.microsoft.com/office/drawing/2014/main" id="{272CE956-5ADA-42E4-BE1C-D5118DE5B75A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34" b="5739"/>
          <a:stretch>
            <a:fillRect/>
          </a:stretch>
        </p:blipFill>
        <p:spPr>
          <a:xfrm>
            <a:off x="5402263" y="1800225"/>
            <a:ext cx="3557587" cy="484663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grpSp>
        <p:nvGrpSpPr>
          <p:cNvPr id="174088" name="Group 8">
            <a:extLst>
              <a:ext uri="{FF2B5EF4-FFF2-40B4-BE49-F238E27FC236}">
                <a16:creationId xmlns:a16="http://schemas.microsoft.com/office/drawing/2014/main" id="{E7C2B781-AF9D-48B4-9BC1-035C71254B4B}"/>
              </a:ext>
            </a:extLst>
          </p:cNvPr>
          <p:cNvGrpSpPr>
            <a:grpSpLocks/>
          </p:cNvGrpSpPr>
          <p:nvPr/>
        </p:nvGrpSpPr>
        <p:grpSpPr bwMode="auto">
          <a:xfrm rot="-803381">
            <a:off x="5378450" y="3563938"/>
            <a:ext cx="1397000" cy="3074987"/>
            <a:chOff x="5356" y="3776"/>
            <a:chExt cx="386" cy="530"/>
          </a:xfrm>
        </p:grpSpPr>
        <p:sp>
          <p:nvSpPr>
            <p:cNvPr id="17415" name="Freeform 9">
              <a:extLst>
                <a:ext uri="{FF2B5EF4-FFF2-40B4-BE49-F238E27FC236}">
                  <a16:creationId xmlns:a16="http://schemas.microsoft.com/office/drawing/2014/main" id="{8191BE19-63AB-48BC-83B4-E756470337CA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54" y="3778"/>
              <a:ext cx="11" cy="7"/>
            </a:xfrm>
            <a:custGeom>
              <a:avLst/>
              <a:gdLst>
                <a:gd name="T0" fmla="*/ 0 w 11"/>
                <a:gd name="T1" fmla="*/ 0 h 7"/>
                <a:gd name="T2" fmla="*/ 5 w 11"/>
                <a:gd name="T3" fmla="*/ 5 h 7"/>
                <a:gd name="T4" fmla="*/ 11 w 11"/>
                <a:gd name="T5" fmla="*/ 7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7">
                  <a:moveTo>
                    <a:pt x="0" y="0"/>
                  </a:moveTo>
                  <a:lnTo>
                    <a:pt x="5" y="5"/>
                  </a:lnTo>
                  <a:lnTo>
                    <a:pt x="11" y="7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6" name="Freeform 10">
              <a:extLst>
                <a:ext uri="{FF2B5EF4-FFF2-40B4-BE49-F238E27FC236}">
                  <a16:creationId xmlns:a16="http://schemas.microsoft.com/office/drawing/2014/main" id="{D9F21F83-2552-4B89-9C4D-BE24CB4B2C20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59" y="3790"/>
              <a:ext cx="11" cy="4"/>
            </a:xfrm>
            <a:custGeom>
              <a:avLst/>
              <a:gdLst>
                <a:gd name="T0" fmla="*/ 0 w 11"/>
                <a:gd name="T1" fmla="*/ 4 h 4"/>
                <a:gd name="T2" fmla="*/ 5 w 11"/>
                <a:gd name="T3" fmla="*/ 3 h 4"/>
                <a:gd name="T4" fmla="*/ 11 w 11"/>
                <a:gd name="T5" fmla="*/ 0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4">
                  <a:moveTo>
                    <a:pt x="0" y="4"/>
                  </a:moveTo>
                  <a:lnTo>
                    <a:pt x="5" y="3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Freeform 11">
              <a:extLst>
                <a:ext uri="{FF2B5EF4-FFF2-40B4-BE49-F238E27FC236}">
                  <a16:creationId xmlns:a16="http://schemas.microsoft.com/office/drawing/2014/main" id="{0873DBB2-200E-41AF-9AD6-52721EF27FF3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72" y="3789"/>
              <a:ext cx="11" cy="15"/>
            </a:xfrm>
            <a:custGeom>
              <a:avLst/>
              <a:gdLst>
                <a:gd name="T0" fmla="*/ 0 w 11"/>
                <a:gd name="T1" fmla="*/ 15 h 15"/>
                <a:gd name="T2" fmla="*/ 3 w 11"/>
                <a:gd name="T3" fmla="*/ 11 h 15"/>
                <a:gd name="T4" fmla="*/ 6 w 11"/>
                <a:gd name="T5" fmla="*/ 8 h 15"/>
                <a:gd name="T6" fmla="*/ 11 w 11"/>
                <a:gd name="T7" fmla="*/ 0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5">
                  <a:moveTo>
                    <a:pt x="0" y="15"/>
                  </a:moveTo>
                  <a:lnTo>
                    <a:pt x="3" y="11"/>
                  </a:lnTo>
                  <a:lnTo>
                    <a:pt x="6" y="8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8" name="Freeform 12">
              <a:extLst>
                <a:ext uri="{FF2B5EF4-FFF2-40B4-BE49-F238E27FC236}">
                  <a16:creationId xmlns:a16="http://schemas.microsoft.com/office/drawing/2014/main" id="{8C866B1C-A071-4782-9223-C85C7C114D44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96" y="3782"/>
              <a:ext cx="10" cy="25"/>
            </a:xfrm>
            <a:custGeom>
              <a:avLst/>
              <a:gdLst>
                <a:gd name="T0" fmla="*/ 0 w 10"/>
                <a:gd name="T1" fmla="*/ 25 h 25"/>
                <a:gd name="T2" fmla="*/ 2 w 10"/>
                <a:gd name="T3" fmla="*/ 19 h 25"/>
                <a:gd name="T4" fmla="*/ 4 w 10"/>
                <a:gd name="T5" fmla="*/ 13 h 25"/>
                <a:gd name="T6" fmla="*/ 10 w 10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5">
                  <a:moveTo>
                    <a:pt x="0" y="25"/>
                  </a:moveTo>
                  <a:lnTo>
                    <a:pt x="2" y="19"/>
                  </a:lnTo>
                  <a:lnTo>
                    <a:pt x="4" y="13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9" name="Freeform 13">
              <a:extLst>
                <a:ext uri="{FF2B5EF4-FFF2-40B4-BE49-F238E27FC236}">
                  <a16:creationId xmlns:a16="http://schemas.microsoft.com/office/drawing/2014/main" id="{E9A4E4A4-E5E3-4BC8-9F49-7107CD751DA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21" y="3781"/>
              <a:ext cx="11" cy="24"/>
            </a:xfrm>
            <a:custGeom>
              <a:avLst/>
              <a:gdLst>
                <a:gd name="T0" fmla="*/ 0 w 11"/>
                <a:gd name="T1" fmla="*/ 24 h 24"/>
                <a:gd name="T2" fmla="*/ 5 w 11"/>
                <a:gd name="T3" fmla="*/ 13 h 24"/>
                <a:gd name="T4" fmla="*/ 11 w 11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4">
                  <a:moveTo>
                    <a:pt x="0" y="24"/>
                  </a:moveTo>
                  <a:lnTo>
                    <a:pt x="5" y="13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0" name="Freeform 14">
              <a:extLst>
                <a:ext uri="{FF2B5EF4-FFF2-40B4-BE49-F238E27FC236}">
                  <a16:creationId xmlns:a16="http://schemas.microsoft.com/office/drawing/2014/main" id="{4BD983AD-C94E-4A92-99D8-104634062494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46" y="3780"/>
              <a:ext cx="10" cy="21"/>
            </a:xfrm>
            <a:custGeom>
              <a:avLst/>
              <a:gdLst>
                <a:gd name="T0" fmla="*/ 0 w 10"/>
                <a:gd name="T1" fmla="*/ 21 h 21"/>
                <a:gd name="T2" fmla="*/ 5 w 10"/>
                <a:gd name="T3" fmla="*/ 10 h 21"/>
                <a:gd name="T4" fmla="*/ 8 w 10"/>
                <a:gd name="T5" fmla="*/ 5 h 21"/>
                <a:gd name="T6" fmla="*/ 10 w 10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1">
                  <a:moveTo>
                    <a:pt x="0" y="21"/>
                  </a:moveTo>
                  <a:lnTo>
                    <a:pt x="5" y="10"/>
                  </a:lnTo>
                  <a:lnTo>
                    <a:pt x="8" y="5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Freeform 15">
              <a:extLst>
                <a:ext uri="{FF2B5EF4-FFF2-40B4-BE49-F238E27FC236}">
                  <a16:creationId xmlns:a16="http://schemas.microsoft.com/office/drawing/2014/main" id="{E4E74493-CC67-4741-A0BB-2B7F7220D451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65" y="3786"/>
              <a:ext cx="10" cy="10"/>
            </a:xfrm>
            <a:custGeom>
              <a:avLst/>
              <a:gdLst>
                <a:gd name="T0" fmla="*/ 0 w 10"/>
                <a:gd name="T1" fmla="*/ 10 h 10"/>
                <a:gd name="T2" fmla="*/ 5 w 10"/>
                <a:gd name="T3" fmla="*/ 4 h 10"/>
                <a:gd name="T4" fmla="*/ 8 w 10"/>
                <a:gd name="T5" fmla="*/ 2 h 10"/>
                <a:gd name="T6" fmla="*/ 10 w 1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0">
                  <a:moveTo>
                    <a:pt x="0" y="10"/>
                  </a:moveTo>
                  <a:lnTo>
                    <a:pt x="5" y="4"/>
                  </a:lnTo>
                  <a:lnTo>
                    <a:pt x="8" y="2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Freeform 16">
              <a:extLst>
                <a:ext uri="{FF2B5EF4-FFF2-40B4-BE49-F238E27FC236}">
                  <a16:creationId xmlns:a16="http://schemas.microsoft.com/office/drawing/2014/main" id="{EF5F152C-4509-454B-8E0F-D41416951813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74" y="3797"/>
              <a:ext cx="12" cy="2"/>
            </a:xfrm>
            <a:custGeom>
              <a:avLst/>
              <a:gdLst>
                <a:gd name="T0" fmla="*/ 0 w 12"/>
                <a:gd name="T1" fmla="*/ 1 h 2"/>
                <a:gd name="T2" fmla="*/ 6 w 12"/>
                <a:gd name="T3" fmla="*/ 0 h 2"/>
                <a:gd name="T4" fmla="*/ 12 w 12"/>
                <a:gd name="T5" fmla="*/ 2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">
                  <a:moveTo>
                    <a:pt x="0" y="1"/>
                  </a:moveTo>
                  <a:lnTo>
                    <a:pt x="6" y="0"/>
                  </a:lnTo>
                  <a:lnTo>
                    <a:pt x="12" y="2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Freeform 17">
              <a:extLst>
                <a:ext uri="{FF2B5EF4-FFF2-40B4-BE49-F238E27FC236}">
                  <a16:creationId xmlns:a16="http://schemas.microsoft.com/office/drawing/2014/main" id="{75C9E57A-7C85-4576-AB8C-940D18EEE2C3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74" y="3805"/>
              <a:ext cx="10" cy="13"/>
            </a:xfrm>
            <a:custGeom>
              <a:avLst/>
              <a:gdLst>
                <a:gd name="T0" fmla="*/ 0 w 10"/>
                <a:gd name="T1" fmla="*/ 0 h 13"/>
                <a:gd name="T2" fmla="*/ 2 w 10"/>
                <a:gd name="T3" fmla="*/ 2 h 13"/>
                <a:gd name="T4" fmla="*/ 5 w 10"/>
                <a:gd name="T5" fmla="*/ 6 h 13"/>
                <a:gd name="T6" fmla="*/ 10 w 10"/>
                <a:gd name="T7" fmla="*/ 13 h 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3">
                  <a:moveTo>
                    <a:pt x="0" y="0"/>
                  </a:moveTo>
                  <a:lnTo>
                    <a:pt x="2" y="2"/>
                  </a:lnTo>
                  <a:lnTo>
                    <a:pt x="5" y="6"/>
                  </a:lnTo>
                  <a:lnTo>
                    <a:pt x="10" y="13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Freeform 18">
              <a:extLst>
                <a:ext uri="{FF2B5EF4-FFF2-40B4-BE49-F238E27FC236}">
                  <a16:creationId xmlns:a16="http://schemas.microsoft.com/office/drawing/2014/main" id="{F6E2A6FC-FF9F-40E9-A6EF-C7CAD388D4D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64" y="3819"/>
              <a:ext cx="12" cy="22"/>
            </a:xfrm>
            <a:custGeom>
              <a:avLst/>
              <a:gdLst>
                <a:gd name="T0" fmla="*/ 0 w 12"/>
                <a:gd name="T1" fmla="*/ 0 h 22"/>
                <a:gd name="T2" fmla="*/ 6 w 12"/>
                <a:gd name="T3" fmla="*/ 10 h 22"/>
                <a:gd name="T4" fmla="*/ 12 w 12"/>
                <a:gd name="T5" fmla="*/ 22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2">
                  <a:moveTo>
                    <a:pt x="0" y="0"/>
                  </a:moveTo>
                  <a:lnTo>
                    <a:pt x="6" y="10"/>
                  </a:lnTo>
                  <a:lnTo>
                    <a:pt x="12" y="22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Freeform 19">
              <a:extLst>
                <a:ext uri="{FF2B5EF4-FFF2-40B4-BE49-F238E27FC236}">
                  <a16:creationId xmlns:a16="http://schemas.microsoft.com/office/drawing/2014/main" id="{A5158057-E79A-48DF-AA57-6FAD0A4A8198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50" y="3838"/>
              <a:ext cx="10" cy="25"/>
            </a:xfrm>
            <a:custGeom>
              <a:avLst/>
              <a:gdLst>
                <a:gd name="T0" fmla="*/ 0 w 10"/>
                <a:gd name="T1" fmla="*/ 0 h 25"/>
                <a:gd name="T2" fmla="*/ 6 w 10"/>
                <a:gd name="T3" fmla="*/ 11 h 25"/>
                <a:gd name="T4" fmla="*/ 10 w 10"/>
                <a:gd name="T5" fmla="*/ 25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5">
                  <a:moveTo>
                    <a:pt x="0" y="0"/>
                  </a:moveTo>
                  <a:lnTo>
                    <a:pt x="6" y="11"/>
                  </a:lnTo>
                  <a:lnTo>
                    <a:pt x="10" y="25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Freeform 20">
              <a:extLst>
                <a:ext uri="{FF2B5EF4-FFF2-40B4-BE49-F238E27FC236}">
                  <a16:creationId xmlns:a16="http://schemas.microsoft.com/office/drawing/2014/main" id="{88370715-EDF7-4C92-87CB-D737FACE02F1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34" y="3861"/>
              <a:ext cx="11" cy="21"/>
            </a:xfrm>
            <a:custGeom>
              <a:avLst/>
              <a:gdLst>
                <a:gd name="T0" fmla="*/ 0 w 11"/>
                <a:gd name="T1" fmla="*/ 0 h 21"/>
                <a:gd name="T2" fmla="*/ 5 w 11"/>
                <a:gd name="T3" fmla="*/ 12 h 21"/>
                <a:gd name="T4" fmla="*/ 11 w 11"/>
                <a:gd name="T5" fmla="*/ 21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1">
                  <a:moveTo>
                    <a:pt x="0" y="0"/>
                  </a:moveTo>
                  <a:lnTo>
                    <a:pt x="5" y="12"/>
                  </a:lnTo>
                  <a:lnTo>
                    <a:pt x="11" y="21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7" name="Freeform 21">
              <a:extLst>
                <a:ext uri="{FF2B5EF4-FFF2-40B4-BE49-F238E27FC236}">
                  <a16:creationId xmlns:a16="http://schemas.microsoft.com/office/drawing/2014/main" id="{E2C48E71-C125-44D7-ABDB-D1BC4611455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24" y="3882"/>
              <a:ext cx="11" cy="15"/>
            </a:xfrm>
            <a:custGeom>
              <a:avLst/>
              <a:gdLst>
                <a:gd name="T0" fmla="*/ 0 w 11"/>
                <a:gd name="T1" fmla="*/ 0 h 15"/>
                <a:gd name="T2" fmla="*/ 5 w 11"/>
                <a:gd name="T3" fmla="*/ 9 h 15"/>
                <a:gd name="T4" fmla="*/ 9 w 11"/>
                <a:gd name="T5" fmla="*/ 13 h 15"/>
                <a:gd name="T6" fmla="*/ 11 w 11"/>
                <a:gd name="T7" fmla="*/ 15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5">
                  <a:moveTo>
                    <a:pt x="0" y="0"/>
                  </a:moveTo>
                  <a:lnTo>
                    <a:pt x="5" y="9"/>
                  </a:lnTo>
                  <a:lnTo>
                    <a:pt x="9" y="13"/>
                  </a:lnTo>
                  <a:lnTo>
                    <a:pt x="11" y="15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Freeform 22">
              <a:extLst>
                <a:ext uri="{FF2B5EF4-FFF2-40B4-BE49-F238E27FC236}">
                  <a16:creationId xmlns:a16="http://schemas.microsoft.com/office/drawing/2014/main" id="{E06595A6-5F9A-4585-8383-DD6138200ECD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22" y="3903"/>
              <a:ext cx="11" cy="2"/>
            </a:xfrm>
            <a:custGeom>
              <a:avLst/>
              <a:gdLst>
                <a:gd name="T0" fmla="*/ 0 w 11"/>
                <a:gd name="T1" fmla="*/ 0 h 2"/>
                <a:gd name="T2" fmla="*/ 6 w 11"/>
                <a:gd name="T3" fmla="*/ 2 h 2"/>
                <a:gd name="T4" fmla="*/ 11 w 11"/>
                <a:gd name="T5" fmla="*/ 2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">
                  <a:moveTo>
                    <a:pt x="0" y="0"/>
                  </a:moveTo>
                  <a:lnTo>
                    <a:pt x="6" y="2"/>
                  </a:lnTo>
                  <a:lnTo>
                    <a:pt x="11" y="2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Freeform 23">
              <a:extLst>
                <a:ext uri="{FF2B5EF4-FFF2-40B4-BE49-F238E27FC236}">
                  <a16:creationId xmlns:a16="http://schemas.microsoft.com/office/drawing/2014/main" id="{523B4783-8C0F-42DB-B519-91B229747EE9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31" y="3906"/>
              <a:ext cx="10" cy="10"/>
            </a:xfrm>
            <a:custGeom>
              <a:avLst/>
              <a:gdLst>
                <a:gd name="T0" fmla="*/ 0 w 10"/>
                <a:gd name="T1" fmla="*/ 10 h 10"/>
                <a:gd name="T2" fmla="*/ 2 w 10"/>
                <a:gd name="T3" fmla="*/ 9 h 10"/>
                <a:gd name="T4" fmla="*/ 4 w 10"/>
                <a:gd name="T5" fmla="*/ 7 h 10"/>
                <a:gd name="T6" fmla="*/ 10 w 1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0">
                  <a:moveTo>
                    <a:pt x="0" y="10"/>
                  </a:moveTo>
                  <a:lnTo>
                    <a:pt x="2" y="9"/>
                  </a:lnTo>
                  <a:lnTo>
                    <a:pt x="4" y="7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Freeform 24">
              <a:extLst>
                <a:ext uri="{FF2B5EF4-FFF2-40B4-BE49-F238E27FC236}">
                  <a16:creationId xmlns:a16="http://schemas.microsoft.com/office/drawing/2014/main" id="{904593B4-FD60-4011-8FED-DE34300D8D43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48" y="3903"/>
              <a:ext cx="11" cy="19"/>
            </a:xfrm>
            <a:custGeom>
              <a:avLst/>
              <a:gdLst>
                <a:gd name="T0" fmla="*/ 0 w 11"/>
                <a:gd name="T1" fmla="*/ 19 h 19"/>
                <a:gd name="T2" fmla="*/ 5 w 11"/>
                <a:gd name="T3" fmla="*/ 11 h 19"/>
                <a:gd name="T4" fmla="*/ 11 w 11"/>
                <a:gd name="T5" fmla="*/ 0 h 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9">
                  <a:moveTo>
                    <a:pt x="0" y="19"/>
                  </a:moveTo>
                  <a:lnTo>
                    <a:pt x="5" y="11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1" name="Freeform 25">
              <a:extLst>
                <a:ext uri="{FF2B5EF4-FFF2-40B4-BE49-F238E27FC236}">
                  <a16:creationId xmlns:a16="http://schemas.microsoft.com/office/drawing/2014/main" id="{DCD46A1A-4E3E-4722-A335-A6AD4DDD78B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73" y="3898"/>
              <a:ext cx="10" cy="25"/>
            </a:xfrm>
            <a:custGeom>
              <a:avLst/>
              <a:gdLst>
                <a:gd name="T0" fmla="*/ 0 w 10"/>
                <a:gd name="T1" fmla="*/ 25 h 25"/>
                <a:gd name="T2" fmla="*/ 5 w 10"/>
                <a:gd name="T3" fmla="*/ 13 h 25"/>
                <a:gd name="T4" fmla="*/ 10 w 10"/>
                <a:gd name="T5" fmla="*/ 0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5">
                  <a:moveTo>
                    <a:pt x="0" y="25"/>
                  </a:moveTo>
                  <a:lnTo>
                    <a:pt x="5" y="13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Freeform 26">
              <a:extLst>
                <a:ext uri="{FF2B5EF4-FFF2-40B4-BE49-F238E27FC236}">
                  <a16:creationId xmlns:a16="http://schemas.microsoft.com/office/drawing/2014/main" id="{7AC02EB3-99AB-4CAB-9366-EA107431743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9" y="3896"/>
              <a:ext cx="10" cy="23"/>
            </a:xfrm>
            <a:custGeom>
              <a:avLst/>
              <a:gdLst>
                <a:gd name="T0" fmla="*/ 0 w 10"/>
                <a:gd name="T1" fmla="*/ 23 h 23"/>
                <a:gd name="T2" fmla="*/ 5 w 10"/>
                <a:gd name="T3" fmla="*/ 11 h 23"/>
                <a:gd name="T4" fmla="*/ 10 w 10"/>
                <a:gd name="T5" fmla="*/ 0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3">
                  <a:moveTo>
                    <a:pt x="0" y="23"/>
                  </a:moveTo>
                  <a:lnTo>
                    <a:pt x="5" y="11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Freeform 27">
              <a:extLst>
                <a:ext uri="{FF2B5EF4-FFF2-40B4-BE49-F238E27FC236}">
                  <a16:creationId xmlns:a16="http://schemas.microsoft.com/office/drawing/2014/main" id="{FAA24947-8133-4E4C-984A-BCD598A91116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21" y="3899"/>
              <a:ext cx="12" cy="16"/>
            </a:xfrm>
            <a:custGeom>
              <a:avLst/>
              <a:gdLst>
                <a:gd name="T0" fmla="*/ 0 w 12"/>
                <a:gd name="T1" fmla="*/ 16 h 16"/>
                <a:gd name="T2" fmla="*/ 6 w 12"/>
                <a:gd name="T3" fmla="*/ 5 h 16"/>
                <a:gd name="T4" fmla="*/ 10 w 12"/>
                <a:gd name="T5" fmla="*/ 3 h 16"/>
                <a:gd name="T6" fmla="*/ 12 w 12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6">
                  <a:moveTo>
                    <a:pt x="0" y="16"/>
                  </a:moveTo>
                  <a:lnTo>
                    <a:pt x="6" y="5"/>
                  </a:lnTo>
                  <a:lnTo>
                    <a:pt x="10" y="3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Freeform 28">
              <a:extLst>
                <a:ext uri="{FF2B5EF4-FFF2-40B4-BE49-F238E27FC236}">
                  <a16:creationId xmlns:a16="http://schemas.microsoft.com/office/drawing/2014/main" id="{EC122D05-262B-4A6F-9D75-80106460B450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37" y="3908"/>
              <a:ext cx="10" cy="6"/>
            </a:xfrm>
            <a:custGeom>
              <a:avLst/>
              <a:gdLst>
                <a:gd name="T0" fmla="*/ 0 w 10"/>
                <a:gd name="T1" fmla="*/ 6 h 6"/>
                <a:gd name="T2" fmla="*/ 5 w 10"/>
                <a:gd name="T3" fmla="*/ 1 h 6"/>
                <a:gd name="T4" fmla="*/ 10 w 10"/>
                <a:gd name="T5" fmla="*/ 0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6">
                  <a:moveTo>
                    <a:pt x="0" y="6"/>
                  </a:moveTo>
                  <a:lnTo>
                    <a:pt x="5" y="1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Freeform 29">
              <a:extLst>
                <a:ext uri="{FF2B5EF4-FFF2-40B4-BE49-F238E27FC236}">
                  <a16:creationId xmlns:a16="http://schemas.microsoft.com/office/drawing/2014/main" id="{A00CABE6-16D7-4922-960B-F7893C37C1A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42" y="3918"/>
              <a:ext cx="12" cy="6"/>
            </a:xfrm>
            <a:custGeom>
              <a:avLst/>
              <a:gdLst>
                <a:gd name="T0" fmla="*/ 0 w 12"/>
                <a:gd name="T1" fmla="*/ 0 h 6"/>
                <a:gd name="T2" fmla="*/ 6 w 12"/>
                <a:gd name="T3" fmla="*/ 1 h 6"/>
                <a:gd name="T4" fmla="*/ 12 w 12"/>
                <a:gd name="T5" fmla="*/ 6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6">
                  <a:moveTo>
                    <a:pt x="0" y="0"/>
                  </a:moveTo>
                  <a:lnTo>
                    <a:pt x="6" y="1"/>
                  </a:lnTo>
                  <a:lnTo>
                    <a:pt x="12" y="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Freeform 30">
              <a:extLst>
                <a:ext uri="{FF2B5EF4-FFF2-40B4-BE49-F238E27FC236}">
                  <a16:creationId xmlns:a16="http://schemas.microsoft.com/office/drawing/2014/main" id="{40BFC4AC-7F66-453D-887D-D7452C009D20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38" y="3927"/>
              <a:ext cx="10" cy="17"/>
            </a:xfrm>
            <a:custGeom>
              <a:avLst/>
              <a:gdLst>
                <a:gd name="T0" fmla="*/ 0 w 10"/>
                <a:gd name="T1" fmla="*/ 0 h 17"/>
                <a:gd name="T2" fmla="*/ 2 w 10"/>
                <a:gd name="T3" fmla="*/ 3 h 17"/>
                <a:gd name="T4" fmla="*/ 6 w 10"/>
                <a:gd name="T5" fmla="*/ 7 h 17"/>
                <a:gd name="T6" fmla="*/ 10 w 10"/>
                <a:gd name="T7" fmla="*/ 17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7">
                  <a:moveTo>
                    <a:pt x="0" y="0"/>
                  </a:moveTo>
                  <a:lnTo>
                    <a:pt x="2" y="3"/>
                  </a:lnTo>
                  <a:lnTo>
                    <a:pt x="6" y="7"/>
                  </a:lnTo>
                  <a:lnTo>
                    <a:pt x="10" y="17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Freeform 31">
              <a:extLst>
                <a:ext uri="{FF2B5EF4-FFF2-40B4-BE49-F238E27FC236}">
                  <a16:creationId xmlns:a16="http://schemas.microsoft.com/office/drawing/2014/main" id="{214CFA1A-E407-4A93-B77C-5454F61EE8F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25" y="3944"/>
              <a:ext cx="11" cy="23"/>
            </a:xfrm>
            <a:custGeom>
              <a:avLst/>
              <a:gdLst>
                <a:gd name="T0" fmla="*/ 0 w 11"/>
                <a:gd name="T1" fmla="*/ 0 h 23"/>
                <a:gd name="T2" fmla="*/ 5 w 11"/>
                <a:gd name="T3" fmla="*/ 12 h 23"/>
                <a:gd name="T4" fmla="*/ 11 w 11"/>
                <a:gd name="T5" fmla="*/ 23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3">
                  <a:moveTo>
                    <a:pt x="0" y="0"/>
                  </a:moveTo>
                  <a:lnTo>
                    <a:pt x="5" y="12"/>
                  </a:lnTo>
                  <a:lnTo>
                    <a:pt x="11" y="23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Freeform 32">
              <a:extLst>
                <a:ext uri="{FF2B5EF4-FFF2-40B4-BE49-F238E27FC236}">
                  <a16:creationId xmlns:a16="http://schemas.microsoft.com/office/drawing/2014/main" id="{E5C95A0B-76B2-4174-998C-3F807A77489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09" y="3964"/>
              <a:ext cx="11" cy="26"/>
            </a:xfrm>
            <a:custGeom>
              <a:avLst/>
              <a:gdLst>
                <a:gd name="T0" fmla="*/ 0 w 11"/>
                <a:gd name="T1" fmla="*/ 0 h 26"/>
                <a:gd name="T2" fmla="*/ 5 w 11"/>
                <a:gd name="T3" fmla="*/ 13 h 26"/>
                <a:gd name="T4" fmla="*/ 11 w 11"/>
                <a:gd name="T5" fmla="*/ 26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6">
                  <a:moveTo>
                    <a:pt x="0" y="0"/>
                  </a:moveTo>
                  <a:lnTo>
                    <a:pt x="5" y="13"/>
                  </a:lnTo>
                  <a:lnTo>
                    <a:pt x="11" y="2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9" name="Freeform 33">
              <a:extLst>
                <a:ext uri="{FF2B5EF4-FFF2-40B4-BE49-F238E27FC236}">
                  <a16:creationId xmlns:a16="http://schemas.microsoft.com/office/drawing/2014/main" id="{6FD02E88-2562-489B-8065-2E1F4E8CF655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6" y="3989"/>
              <a:ext cx="11" cy="18"/>
            </a:xfrm>
            <a:custGeom>
              <a:avLst/>
              <a:gdLst>
                <a:gd name="T0" fmla="*/ 0 w 11"/>
                <a:gd name="T1" fmla="*/ 0 h 18"/>
                <a:gd name="T2" fmla="*/ 6 w 11"/>
                <a:gd name="T3" fmla="*/ 9 h 18"/>
                <a:gd name="T4" fmla="*/ 8 w 11"/>
                <a:gd name="T5" fmla="*/ 15 h 18"/>
                <a:gd name="T6" fmla="*/ 11 w 11"/>
                <a:gd name="T7" fmla="*/ 18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8">
                  <a:moveTo>
                    <a:pt x="0" y="0"/>
                  </a:moveTo>
                  <a:lnTo>
                    <a:pt x="6" y="9"/>
                  </a:lnTo>
                  <a:lnTo>
                    <a:pt x="8" y="15"/>
                  </a:lnTo>
                  <a:lnTo>
                    <a:pt x="11" y="18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Freeform 34">
              <a:extLst>
                <a:ext uri="{FF2B5EF4-FFF2-40B4-BE49-F238E27FC236}">
                  <a16:creationId xmlns:a16="http://schemas.microsoft.com/office/drawing/2014/main" id="{4FF1B64F-332D-46F2-A4BA-D8AA82A10BFF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0" y="4009"/>
              <a:ext cx="10" cy="9"/>
            </a:xfrm>
            <a:custGeom>
              <a:avLst/>
              <a:gdLst>
                <a:gd name="T0" fmla="*/ 0 w 10"/>
                <a:gd name="T1" fmla="*/ 0 h 9"/>
                <a:gd name="T2" fmla="*/ 4 w 10"/>
                <a:gd name="T3" fmla="*/ 6 h 9"/>
                <a:gd name="T4" fmla="*/ 8 w 10"/>
                <a:gd name="T5" fmla="*/ 8 h 9"/>
                <a:gd name="T6" fmla="*/ 10 w 10"/>
                <a:gd name="T7" fmla="*/ 9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9">
                  <a:moveTo>
                    <a:pt x="0" y="0"/>
                  </a:moveTo>
                  <a:lnTo>
                    <a:pt x="4" y="6"/>
                  </a:lnTo>
                  <a:lnTo>
                    <a:pt x="8" y="8"/>
                  </a:lnTo>
                  <a:lnTo>
                    <a:pt x="10" y="9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1" name="Freeform 35">
              <a:extLst>
                <a:ext uri="{FF2B5EF4-FFF2-40B4-BE49-F238E27FC236}">
                  <a16:creationId xmlns:a16="http://schemas.microsoft.com/office/drawing/2014/main" id="{C74DBB4B-19E4-4B15-B263-E27914431F7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2" y="4023"/>
              <a:ext cx="11" cy="3"/>
            </a:xfrm>
            <a:custGeom>
              <a:avLst/>
              <a:gdLst>
                <a:gd name="T0" fmla="*/ 0 w 11"/>
                <a:gd name="T1" fmla="*/ 3 h 3"/>
                <a:gd name="T2" fmla="*/ 5 w 11"/>
                <a:gd name="T3" fmla="*/ 3 h 3"/>
                <a:gd name="T4" fmla="*/ 11 w 11"/>
                <a:gd name="T5" fmla="*/ 0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3">
                  <a:moveTo>
                    <a:pt x="0" y="3"/>
                  </a:moveTo>
                  <a:lnTo>
                    <a:pt x="5" y="3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Freeform 36">
              <a:extLst>
                <a:ext uri="{FF2B5EF4-FFF2-40B4-BE49-F238E27FC236}">
                  <a16:creationId xmlns:a16="http://schemas.microsoft.com/office/drawing/2014/main" id="{510599FE-D454-4741-B1C8-05F6BDEB14BA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06" y="4021"/>
              <a:ext cx="10" cy="15"/>
            </a:xfrm>
            <a:custGeom>
              <a:avLst/>
              <a:gdLst>
                <a:gd name="T0" fmla="*/ 0 w 10"/>
                <a:gd name="T1" fmla="*/ 15 h 15"/>
                <a:gd name="T2" fmla="*/ 2 w 10"/>
                <a:gd name="T3" fmla="*/ 13 h 15"/>
                <a:gd name="T4" fmla="*/ 4 w 10"/>
                <a:gd name="T5" fmla="*/ 9 h 15"/>
                <a:gd name="T6" fmla="*/ 10 w 10"/>
                <a:gd name="T7" fmla="*/ 0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5">
                  <a:moveTo>
                    <a:pt x="0" y="15"/>
                  </a:moveTo>
                  <a:lnTo>
                    <a:pt x="2" y="13"/>
                  </a:lnTo>
                  <a:lnTo>
                    <a:pt x="4" y="9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Freeform 37">
              <a:extLst>
                <a:ext uri="{FF2B5EF4-FFF2-40B4-BE49-F238E27FC236}">
                  <a16:creationId xmlns:a16="http://schemas.microsoft.com/office/drawing/2014/main" id="{DB7CCF61-F868-4E67-8D1A-E7FAA17549D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26" y="4018"/>
              <a:ext cx="12" cy="22"/>
            </a:xfrm>
            <a:custGeom>
              <a:avLst/>
              <a:gdLst>
                <a:gd name="T0" fmla="*/ 0 w 12"/>
                <a:gd name="T1" fmla="*/ 22 h 22"/>
                <a:gd name="T2" fmla="*/ 6 w 12"/>
                <a:gd name="T3" fmla="*/ 13 h 22"/>
                <a:gd name="T4" fmla="*/ 12 w 12"/>
                <a:gd name="T5" fmla="*/ 0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2">
                  <a:moveTo>
                    <a:pt x="0" y="22"/>
                  </a:moveTo>
                  <a:lnTo>
                    <a:pt x="6" y="13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4" name="Freeform 38">
              <a:extLst>
                <a:ext uri="{FF2B5EF4-FFF2-40B4-BE49-F238E27FC236}">
                  <a16:creationId xmlns:a16="http://schemas.microsoft.com/office/drawing/2014/main" id="{8909AC53-2021-4134-B464-CA4E3124C928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53" y="4015"/>
              <a:ext cx="10" cy="24"/>
            </a:xfrm>
            <a:custGeom>
              <a:avLst/>
              <a:gdLst>
                <a:gd name="T0" fmla="*/ 0 w 10"/>
                <a:gd name="T1" fmla="*/ 24 h 24"/>
                <a:gd name="T2" fmla="*/ 5 w 10"/>
                <a:gd name="T3" fmla="*/ 11 h 24"/>
                <a:gd name="T4" fmla="*/ 10 w 10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4">
                  <a:moveTo>
                    <a:pt x="0" y="24"/>
                  </a:moveTo>
                  <a:lnTo>
                    <a:pt x="5" y="11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Freeform 39">
              <a:extLst>
                <a:ext uri="{FF2B5EF4-FFF2-40B4-BE49-F238E27FC236}">
                  <a16:creationId xmlns:a16="http://schemas.microsoft.com/office/drawing/2014/main" id="{DAB709D7-CC53-405C-9315-D9FBFC7D38B1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78" y="4013"/>
              <a:ext cx="10" cy="22"/>
            </a:xfrm>
            <a:custGeom>
              <a:avLst/>
              <a:gdLst>
                <a:gd name="T0" fmla="*/ 0 w 10"/>
                <a:gd name="T1" fmla="*/ 22 h 22"/>
                <a:gd name="T2" fmla="*/ 5 w 10"/>
                <a:gd name="T3" fmla="*/ 10 h 22"/>
                <a:gd name="T4" fmla="*/ 8 w 10"/>
                <a:gd name="T5" fmla="*/ 4 h 22"/>
                <a:gd name="T6" fmla="*/ 10 w 10"/>
                <a:gd name="T7" fmla="*/ 0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2">
                  <a:moveTo>
                    <a:pt x="0" y="22"/>
                  </a:moveTo>
                  <a:lnTo>
                    <a:pt x="5" y="10"/>
                  </a:lnTo>
                  <a:lnTo>
                    <a:pt x="8" y="4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6" name="Freeform 40">
              <a:extLst>
                <a:ext uri="{FF2B5EF4-FFF2-40B4-BE49-F238E27FC236}">
                  <a16:creationId xmlns:a16="http://schemas.microsoft.com/office/drawing/2014/main" id="{58B8BB63-C107-4098-8CBD-0A5126B84F0F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97" y="4019"/>
              <a:ext cx="12" cy="12"/>
            </a:xfrm>
            <a:custGeom>
              <a:avLst/>
              <a:gdLst>
                <a:gd name="T0" fmla="*/ 0 w 12"/>
                <a:gd name="T1" fmla="*/ 12 h 12"/>
                <a:gd name="T2" fmla="*/ 6 w 12"/>
                <a:gd name="T3" fmla="*/ 5 h 12"/>
                <a:gd name="T4" fmla="*/ 10 w 12"/>
                <a:gd name="T5" fmla="*/ 2 h 12"/>
                <a:gd name="T6" fmla="*/ 12 w 12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2">
                  <a:moveTo>
                    <a:pt x="0" y="12"/>
                  </a:moveTo>
                  <a:lnTo>
                    <a:pt x="6" y="5"/>
                  </a:lnTo>
                  <a:lnTo>
                    <a:pt x="10" y="2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Freeform 41">
              <a:extLst>
                <a:ext uri="{FF2B5EF4-FFF2-40B4-BE49-F238E27FC236}">
                  <a16:creationId xmlns:a16="http://schemas.microsoft.com/office/drawing/2014/main" id="{792C9E8D-F878-4E64-B418-5A2B8AAF4078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8" y="4031"/>
              <a:ext cx="10" cy="1"/>
            </a:xfrm>
            <a:custGeom>
              <a:avLst/>
              <a:gdLst>
                <a:gd name="T0" fmla="*/ 0 w 10"/>
                <a:gd name="T1" fmla="*/ 1 h 1"/>
                <a:gd name="T2" fmla="*/ 6 w 10"/>
                <a:gd name="T3" fmla="*/ 0 h 1"/>
                <a:gd name="T4" fmla="*/ 10 w 10"/>
                <a:gd name="T5" fmla="*/ 1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">
                  <a:moveTo>
                    <a:pt x="0" y="1"/>
                  </a:moveTo>
                  <a:lnTo>
                    <a:pt x="6" y="0"/>
                  </a:lnTo>
                  <a:lnTo>
                    <a:pt x="10" y="1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Freeform 42">
              <a:extLst>
                <a:ext uri="{FF2B5EF4-FFF2-40B4-BE49-F238E27FC236}">
                  <a16:creationId xmlns:a16="http://schemas.microsoft.com/office/drawing/2014/main" id="{BCFAA832-0AF7-4932-8572-2547E96CED90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9" y="4039"/>
              <a:ext cx="11" cy="10"/>
            </a:xfrm>
            <a:custGeom>
              <a:avLst/>
              <a:gdLst>
                <a:gd name="T0" fmla="*/ 0 w 11"/>
                <a:gd name="T1" fmla="*/ 0 h 10"/>
                <a:gd name="T2" fmla="*/ 3 w 11"/>
                <a:gd name="T3" fmla="*/ 2 h 10"/>
                <a:gd name="T4" fmla="*/ 5 w 11"/>
                <a:gd name="T5" fmla="*/ 5 h 10"/>
                <a:gd name="T6" fmla="*/ 11 w 11"/>
                <a:gd name="T7" fmla="*/ 1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0">
                  <a:moveTo>
                    <a:pt x="0" y="0"/>
                  </a:moveTo>
                  <a:lnTo>
                    <a:pt x="3" y="2"/>
                  </a:lnTo>
                  <a:lnTo>
                    <a:pt x="5" y="5"/>
                  </a:lnTo>
                  <a:lnTo>
                    <a:pt x="11" y="1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9" name="Freeform 43">
              <a:extLst>
                <a:ext uri="{FF2B5EF4-FFF2-40B4-BE49-F238E27FC236}">
                  <a16:creationId xmlns:a16="http://schemas.microsoft.com/office/drawing/2014/main" id="{660BE82E-2876-4F0B-9F8D-24767BDC4111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1" y="4050"/>
              <a:ext cx="11" cy="21"/>
            </a:xfrm>
            <a:custGeom>
              <a:avLst/>
              <a:gdLst>
                <a:gd name="T0" fmla="*/ 0 w 11"/>
                <a:gd name="T1" fmla="*/ 0 h 21"/>
                <a:gd name="T2" fmla="*/ 5 w 11"/>
                <a:gd name="T3" fmla="*/ 10 h 21"/>
                <a:gd name="T4" fmla="*/ 11 w 11"/>
                <a:gd name="T5" fmla="*/ 21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1">
                  <a:moveTo>
                    <a:pt x="0" y="0"/>
                  </a:moveTo>
                  <a:lnTo>
                    <a:pt x="5" y="10"/>
                  </a:lnTo>
                  <a:lnTo>
                    <a:pt x="11" y="21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Freeform 44">
              <a:extLst>
                <a:ext uri="{FF2B5EF4-FFF2-40B4-BE49-F238E27FC236}">
                  <a16:creationId xmlns:a16="http://schemas.microsoft.com/office/drawing/2014/main" id="{C8F8359E-4338-4861-8CD6-B1A98C7ACB8D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86" y="4070"/>
              <a:ext cx="11" cy="26"/>
            </a:xfrm>
            <a:custGeom>
              <a:avLst/>
              <a:gdLst>
                <a:gd name="T0" fmla="*/ 0 w 11"/>
                <a:gd name="T1" fmla="*/ 0 h 26"/>
                <a:gd name="T2" fmla="*/ 3 w 11"/>
                <a:gd name="T3" fmla="*/ 6 h 26"/>
                <a:gd name="T4" fmla="*/ 6 w 11"/>
                <a:gd name="T5" fmla="*/ 12 h 26"/>
                <a:gd name="T6" fmla="*/ 11 w 11"/>
                <a:gd name="T7" fmla="*/ 26 h 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26">
                  <a:moveTo>
                    <a:pt x="0" y="0"/>
                  </a:moveTo>
                  <a:lnTo>
                    <a:pt x="3" y="6"/>
                  </a:lnTo>
                  <a:lnTo>
                    <a:pt x="6" y="12"/>
                  </a:lnTo>
                  <a:lnTo>
                    <a:pt x="11" y="2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1" name="Freeform 45">
              <a:extLst>
                <a:ext uri="{FF2B5EF4-FFF2-40B4-BE49-F238E27FC236}">
                  <a16:creationId xmlns:a16="http://schemas.microsoft.com/office/drawing/2014/main" id="{53FE190E-D47C-4980-B2A7-111403379916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71" y="4092"/>
              <a:ext cx="10" cy="22"/>
            </a:xfrm>
            <a:custGeom>
              <a:avLst/>
              <a:gdLst>
                <a:gd name="T0" fmla="*/ 0 w 10"/>
                <a:gd name="T1" fmla="*/ 0 h 22"/>
                <a:gd name="T2" fmla="*/ 4 w 10"/>
                <a:gd name="T3" fmla="*/ 12 h 22"/>
                <a:gd name="T4" fmla="*/ 10 w 10"/>
                <a:gd name="T5" fmla="*/ 22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2">
                  <a:moveTo>
                    <a:pt x="0" y="0"/>
                  </a:moveTo>
                  <a:lnTo>
                    <a:pt x="4" y="12"/>
                  </a:lnTo>
                  <a:lnTo>
                    <a:pt x="10" y="22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Freeform 46">
              <a:extLst>
                <a:ext uri="{FF2B5EF4-FFF2-40B4-BE49-F238E27FC236}">
                  <a16:creationId xmlns:a16="http://schemas.microsoft.com/office/drawing/2014/main" id="{CC2F686D-DA76-4626-A2C2-5236B09AD09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59" y="4114"/>
              <a:ext cx="11" cy="16"/>
            </a:xfrm>
            <a:custGeom>
              <a:avLst/>
              <a:gdLst>
                <a:gd name="T0" fmla="*/ 0 w 11"/>
                <a:gd name="T1" fmla="*/ 0 h 16"/>
                <a:gd name="T2" fmla="*/ 5 w 11"/>
                <a:gd name="T3" fmla="*/ 9 h 16"/>
                <a:gd name="T4" fmla="*/ 8 w 11"/>
                <a:gd name="T5" fmla="*/ 12 h 16"/>
                <a:gd name="T6" fmla="*/ 11 w 11"/>
                <a:gd name="T7" fmla="*/ 16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lnTo>
                    <a:pt x="5" y="9"/>
                  </a:lnTo>
                  <a:lnTo>
                    <a:pt x="8" y="12"/>
                  </a:lnTo>
                  <a:lnTo>
                    <a:pt x="11" y="1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Freeform 47">
              <a:extLst>
                <a:ext uri="{FF2B5EF4-FFF2-40B4-BE49-F238E27FC236}">
                  <a16:creationId xmlns:a16="http://schemas.microsoft.com/office/drawing/2014/main" id="{93B7E85A-16C2-4486-BBAA-428300813066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57" y="4133"/>
              <a:ext cx="10" cy="3"/>
            </a:xfrm>
            <a:custGeom>
              <a:avLst/>
              <a:gdLst>
                <a:gd name="T0" fmla="*/ 0 w 10"/>
                <a:gd name="T1" fmla="*/ 0 h 3"/>
                <a:gd name="T2" fmla="*/ 4 w 10"/>
                <a:gd name="T3" fmla="*/ 3 h 3"/>
                <a:gd name="T4" fmla="*/ 10 w 10"/>
                <a:gd name="T5" fmla="*/ 3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lnTo>
                    <a:pt x="4" y="3"/>
                  </a:lnTo>
                  <a:lnTo>
                    <a:pt x="10" y="3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4" name="Freeform 48">
              <a:extLst>
                <a:ext uri="{FF2B5EF4-FFF2-40B4-BE49-F238E27FC236}">
                  <a16:creationId xmlns:a16="http://schemas.microsoft.com/office/drawing/2014/main" id="{51E33C07-1609-435C-BE59-E5E699035A41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64" y="4139"/>
              <a:ext cx="12" cy="8"/>
            </a:xfrm>
            <a:custGeom>
              <a:avLst/>
              <a:gdLst>
                <a:gd name="T0" fmla="*/ 0 w 12"/>
                <a:gd name="T1" fmla="*/ 8 h 8"/>
                <a:gd name="T2" fmla="*/ 6 w 12"/>
                <a:gd name="T3" fmla="*/ 6 h 8"/>
                <a:gd name="T4" fmla="*/ 12 w 12"/>
                <a:gd name="T5" fmla="*/ 0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8">
                  <a:moveTo>
                    <a:pt x="0" y="8"/>
                  </a:moveTo>
                  <a:lnTo>
                    <a:pt x="6" y="6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Freeform 49">
              <a:extLst>
                <a:ext uri="{FF2B5EF4-FFF2-40B4-BE49-F238E27FC236}">
                  <a16:creationId xmlns:a16="http://schemas.microsoft.com/office/drawing/2014/main" id="{468C0132-18F7-4060-BFD1-CE87DD9082AA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81" y="4138"/>
              <a:ext cx="10" cy="18"/>
            </a:xfrm>
            <a:custGeom>
              <a:avLst/>
              <a:gdLst>
                <a:gd name="T0" fmla="*/ 0 w 10"/>
                <a:gd name="T1" fmla="*/ 18 h 18"/>
                <a:gd name="T2" fmla="*/ 2 w 10"/>
                <a:gd name="T3" fmla="*/ 15 h 18"/>
                <a:gd name="T4" fmla="*/ 5 w 10"/>
                <a:gd name="T5" fmla="*/ 9 h 18"/>
                <a:gd name="T6" fmla="*/ 10 w 10"/>
                <a:gd name="T7" fmla="*/ 0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8">
                  <a:moveTo>
                    <a:pt x="0" y="18"/>
                  </a:moveTo>
                  <a:lnTo>
                    <a:pt x="2" y="15"/>
                  </a:lnTo>
                  <a:lnTo>
                    <a:pt x="5" y="9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6" name="Freeform 50">
              <a:extLst>
                <a:ext uri="{FF2B5EF4-FFF2-40B4-BE49-F238E27FC236}">
                  <a16:creationId xmlns:a16="http://schemas.microsoft.com/office/drawing/2014/main" id="{C8253E08-3E1B-4A5B-8D63-2D36C10DB4C0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4" y="4133"/>
              <a:ext cx="10" cy="24"/>
            </a:xfrm>
            <a:custGeom>
              <a:avLst/>
              <a:gdLst>
                <a:gd name="T0" fmla="*/ 0 w 10"/>
                <a:gd name="T1" fmla="*/ 24 h 24"/>
                <a:gd name="T2" fmla="*/ 5 w 10"/>
                <a:gd name="T3" fmla="*/ 12 h 24"/>
                <a:gd name="T4" fmla="*/ 10 w 10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4">
                  <a:moveTo>
                    <a:pt x="0" y="24"/>
                  </a:moveTo>
                  <a:lnTo>
                    <a:pt x="5" y="12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Freeform 51">
              <a:extLst>
                <a:ext uri="{FF2B5EF4-FFF2-40B4-BE49-F238E27FC236}">
                  <a16:creationId xmlns:a16="http://schemas.microsoft.com/office/drawing/2014/main" id="{C53AF4BF-5213-40D0-AA79-1D55DFFD3185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30" y="4130"/>
              <a:ext cx="12" cy="25"/>
            </a:xfrm>
            <a:custGeom>
              <a:avLst/>
              <a:gdLst>
                <a:gd name="T0" fmla="*/ 0 w 12"/>
                <a:gd name="T1" fmla="*/ 25 h 25"/>
                <a:gd name="T2" fmla="*/ 6 w 12"/>
                <a:gd name="T3" fmla="*/ 13 h 25"/>
                <a:gd name="T4" fmla="*/ 10 w 12"/>
                <a:gd name="T5" fmla="*/ 6 h 25"/>
                <a:gd name="T6" fmla="*/ 12 w 12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5">
                  <a:moveTo>
                    <a:pt x="0" y="25"/>
                  </a:moveTo>
                  <a:lnTo>
                    <a:pt x="6" y="13"/>
                  </a:lnTo>
                  <a:lnTo>
                    <a:pt x="10" y="6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Freeform 52">
              <a:extLst>
                <a:ext uri="{FF2B5EF4-FFF2-40B4-BE49-F238E27FC236}">
                  <a16:creationId xmlns:a16="http://schemas.microsoft.com/office/drawing/2014/main" id="{1CCA45FA-93DA-4F30-9233-F1341511DD7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56" y="4132"/>
              <a:ext cx="10" cy="18"/>
            </a:xfrm>
            <a:custGeom>
              <a:avLst/>
              <a:gdLst>
                <a:gd name="T0" fmla="*/ 0 w 10"/>
                <a:gd name="T1" fmla="*/ 18 h 18"/>
                <a:gd name="T2" fmla="*/ 6 w 10"/>
                <a:gd name="T3" fmla="*/ 8 h 18"/>
                <a:gd name="T4" fmla="*/ 8 w 10"/>
                <a:gd name="T5" fmla="*/ 3 h 18"/>
                <a:gd name="T6" fmla="*/ 10 w 10"/>
                <a:gd name="T7" fmla="*/ 0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8">
                  <a:moveTo>
                    <a:pt x="0" y="18"/>
                  </a:moveTo>
                  <a:lnTo>
                    <a:pt x="6" y="8"/>
                  </a:lnTo>
                  <a:lnTo>
                    <a:pt x="8" y="3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9" name="Freeform 53">
              <a:extLst>
                <a:ext uri="{FF2B5EF4-FFF2-40B4-BE49-F238E27FC236}">
                  <a16:creationId xmlns:a16="http://schemas.microsoft.com/office/drawing/2014/main" id="{6C9FC2B4-D577-4E08-9066-3CC0D4E50208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70" y="4141"/>
              <a:ext cx="11" cy="6"/>
            </a:xfrm>
            <a:custGeom>
              <a:avLst/>
              <a:gdLst>
                <a:gd name="T0" fmla="*/ 0 w 11"/>
                <a:gd name="T1" fmla="*/ 6 h 6"/>
                <a:gd name="T2" fmla="*/ 5 w 11"/>
                <a:gd name="T3" fmla="*/ 2 h 6"/>
                <a:gd name="T4" fmla="*/ 11 w 11"/>
                <a:gd name="T5" fmla="*/ 0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6">
                  <a:moveTo>
                    <a:pt x="0" y="6"/>
                  </a:moveTo>
                  <a:lnTo>
                    <a:pt x="5" y="2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Freeform 54">
              <a:extLst>
                <a:ext uri="{FF2B5EF4-FFF2-40B4-BE49-F238E27FC236}">
                  <a16:creationId xmlns:a16="http://schemas.microsoft.com/office/drawing/2014/main" id="{6CFCCEE1-3E52-4398-86AF-9B3231DB4C91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77" y="4151"/>
              <a:ext cx="11" cy="4"/>
            </a:xfrm>
            <a:custGeom>
              <a:avLst/>
              <a:gdLst>
                <a:gd name="T0" fmla="*/ 0 w 11"/>
                <a:gd name="T1" fmla="*/ 0 h 4"/>
                <a:gd name="T2" fmla="*/ 5 w 11"/>
                <a:gd name="T3" fmla="*/ 1 h 4"/>
                <a:gd name="T4" fmla="*/ 11 w 11"/>
                <a:gd name="T5" fmla="*/ 4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4">
                  <a:moveTo>
                    <a:pt x="0" y="0"/>
                  </a:moveTo>
                  <a:lnTo>
                    <a:pt x="5" y="1"/>
                  </a:lnTo>
                  <a:lnTo>
                    <a:pt x="11" y="4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Freeform 55">
              <a:extLst>
                <a:ext uri="{FF2B5EF4-FFF2-40B4-BE49-F238E27FC236}">
                  <a16:creationId xmlns:a16="http://schemas.microsoft.com/office/drawing/2014/main" id="{92BFA485-9538-4ED3-A33B-B4EC5ECE3769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74" y="4160"/>
              <a:ext cx="11" cy="16"/>
            </a:xfrm>
            <a:custGeom>
              <a:avLst/>
              <a:gdLst>
                <a:gd name="T0" fmla="*/ 0 w 11"/>
                <a:gd name="T1" fmla="*/ 0 h 16"/>
                <a:gd name="T2" fmla="*/ 3 w 11"/>
                <a:gd name="T3" fmla="*/ 3 h 16"/>
                <a:gd name="T4" fmla="*/ 6 w 11"/>
                <a:gd name="T5" fmla="*/ 6 h 16"/>
                <a:gd name="T6" fmla="*/ 11 w 11"/>
                <a:gd name="T7" fmla="*/ 16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lnTo>
                    <a:pt x="3" y="3"/>
                  </a:lnTo>
                  <a:lnTo>
                    <a:pt x="6" y="6"/>
                  </a:lnTo>
                  <a:lnTo>
                    <a:pt x="11" y="1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2" name="Freeform 56">
              <a:extLst>
                <a:ext uri="{FF2B5EF4-FFF2-40B4-BE49-F238E27FC236}">
                  <a16:creationId xmlns:a16="http://schemas.microsoft.com/office/drawing/2014/main" id="{EDD3DA0B-CA7E-4AD7-AB28-FDC6B980A684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63" y="4175"/>
              <a:ext cx="10" cy="23"/>
            </a:xfrm>
            <a:custGeom>
              <a:avLst/>
              <a:gdLst>
                <a:gd name="T0" fmla="*/ 0 w 10"/>
                <a:gd name="T1" fmla="*/ 0 h 23"/>
                <a:gd name="T2" fmla="*/ 2 w 10"/>
                <a:gd name="T3" fmla="*/ 5 h 23"/>
                <a:gd name="T4" fmla="*/ 4 w 10"/>
                <a:gd name="T5" fmla="*/ 11 h 23"/>
                <a:gd name="T6" fmla="*/ 10 w 10"/>
                <a:gd name="T7" fmla="*/ 23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3">
                  <a:moveTo>
                    <a:pt x="0" y="0"/>
                  </a:moveTo>
                  <a:lnTo>
                    <a:pt x="2" y="5"/>
                  </a:lnTo>
                  <a:lnTo>
                    <a:pt x="4" y="11"/>
                  </a:lnTo>
                  <a:lnTo>
                    <a:pt x="10" y="23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Freeform 57">
              <a:extLst>
                <a:ext uri="{FF2B5EF4-FFF2-40B4-BE49-F238E27FC236}">
                  <a16:creationId xmlns:a16="http://schemas.microsoft.com/office/drawing/2014/main" id="{AF4F2D22-C36C-48A8-9E6F-242157DB0BD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46" y="4195"/>
              <a:ext cx="11" cy="25"/>
            </a:xfrm>
            <a:custGeom>
              <a:avLst/>
              <a:gdLst>
                <a:gd name="T0" fmla="*/ 0 w 11"/>
                <a:gd name="T1" fmla="*/ 0 h 25"/>
                <a:gd name="T2" fmla="*/ 6 w 11"/>
                <a:gd name="T3" fmla="*/ 12 h 25"/>
                <a:gd name="T4" fmla="*/ 11 w 11"/>
                <a:gd name="T5" fmla="*/ 25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5">
                  <a:moveTo>
                    <a:pt x="0" y="0"/>
                  </a:moveTo>
                  <a:lnTo>
                    <a:pt x="6" y="12"/>
                  </a:lnTo>
                  <a:lnTo>
                    <a:pt x="11" y="25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4" name="Freeform 58">
              <a:extLst>
                <a:ext uri="{FF2B5EF4-FFF2-40B4-BE49-F238E27FC236}">
                  <a16:creationId xmlns:a16="http://schemas.microsoft.com/office/drawing/2014/main" id="{71F49DA7-E745-4C44-8061-E6C0C86FAE7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32" y="4218"/>
              <a:ext cx="10" cy="20"/>
            </a:xfrm>
            <a:custGeom>
              <a:avLst/>
              <a:gdLst>
                <a:gd name="T0" fmla="*/ 0 w 10"/>
                <a:gd name="T1" fmla="*/ 0 h 20"/>
                <a:gd name="T2" fmla="*/ 4 w 10"/>
                <a:gd name="T3" fmla="*/ 11 h 20"/>
                <a:gd name="T4" fmla="*/ 8 w 10"/>
                <a:gd name="T5" fmla="*/ 15 h 20"/>
                <a:gd name="T6" fmla="*/ 10 w 10"/>
                <a:gd name="T7" fmla="*/ 20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0">
                  <a:moveTo>
                    <a:pt x="0" y="0"/>
                  </a:moveTo>
                  <a:lnTo>
                    <a:pt x="4" y="11"/>
                  </a:lnTo>
                  <a:lnTo>
                    <a:pt x="8" y="15"/>
                  </a:lnTo>
                  <a:lnTo>
                    <a:pt x="10" y="2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Freeform 59">
              <a:extLst>
                <a:ext uri="{FF2B5EF4-FFF2-40B4-BE49-F238E27FC236}">
                  <a16:creationId xmlns:a16="http://schemas.microsoft.com/office/drawing/2014/main" id="{E89B66EB-7778-4E2B-98F3-262ACFADAC7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23" y="4239"/>
              <a:ext cx="12" cy="11"/>
            </a:xfrm>
            <a:custGeom>
              <a:avLst/>
              <a:gdLst>
                <a:gd name="T0" fmla="*/ 0 w 12"/>
                <a:gd name="T1" fmla="*/ 0 h 11"/>
                <a:gd name="T2" fmla="*/ 6 w 12"/>
                <a:gd name="T3" fmla="*/ 7 h 11"/>
                <a:gd name="T4" fmla="*/ 9 w 12"/>
                <a:gd name="T5" fmla="*/ 10 h 11"/>
                <a:gd name="T6" fmla="*/ 12 w 12"/>
                <a:gd name="T7" fmla="*/ 11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1">
                  <a:moveTo>
                    <a:pt x="0" y="0"/>
                  </a:moveTo>
                  <a:lnTo>
                    <a:pt x="6" y="7"/>
                  </a:lnTo>
                  <a:lnTo>
                    <a:pt x="9" y="10"/>
                  </a:lnTo>
                  <a:lnTo>
                    <a:pt x="12" y="11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6" name="Freeform 60">
              <a:extLst>
                <a:ext uri="{FF2B5EF4-FFF2-40B4-BE49-F238E27FC236}">
                  <a16:creationId xmlns:a16="http://schemas.microsoft.com/office/drawing/2014/main" id="{A0179749-AE37-4EB0-92EF-75B62A5DEB7F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26" y="4255"/>
              <a:ext cx="10" cy="4"/>
            </a:xfrm>
            <a:custGeom>
              <a:avLst/>
              <a:gdLst>
                <a:gd name="T0" fmla="*/ 0 w 10"/>
                <a:gd name="T1" fmla="*/ 2 h 4"/>
                <a:gd name="T2" fmla="*/ 2 w 10"/>
                <a:gd name="T3" fmla="*/ 4 h 4"/>
                <a:gd name="T4" fmla="*/ 5 w 10"/>
                <a:gd name="T5" fmla="*/ 2 h 4"/>
                <a:gd name="T6" fmla="*/ 10 w 10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4">
                  <a:moveTo>
                    <a:pt x="0" y="2"/>
                  </a:moveTo>
                  <a:lnTo>
                    <a:pt x="2" y="4"/>
                  </a:lnTo>
                  <a:lnTo>
                    <a:pt x="5" y="2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Freeform 61">
              <a:extLst>
                <a:ext uri="{FF2B5EF4-FFF2-40B4-BE49-F238E27FC236}">
                  <a16:creationId xmlns:a16="http://schemas.microsoft.com/office/drawing/2014/main" id="{52E533B9-AF73-4443-A36B-27579D4406D5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38" y="4255"/>
              <a:ext cx="10" cy="13"/>
            </a:xfrm>
            <a:custGeom>
              <a:avLst/>
              <a:gdLst>
                <a:gd name="T0" fmla="*/ 0 w 10"/>
                <a:gd name="T1" fmla="*/ 13 h 13"/>
                <a:gd name="T2" fmla="*/ 5 w 10"/>
                <a:gd name="T3" fmla="*/ 8 h 13"/>
                <a:gd name="T4" fmla="*/ 10 w 10"/>
                <a:gd name="T5" fmla="*/ 0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3">
                  <a:moveTo>
                    <a:pt x="0" y="13"/>
                  </a:moveTo>
                  <a:lnTo>
                    <a:pt x="5" y="8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8" name="Freeform 62">
              <a:extLst>
                <a:ext uri="{FF2B5EF4-FFF2-40B4-BE49-F238E27FC236}">
                  <a16:creationId xmlns:a16="http://schemas.microsoft.com/office/drawing/2014/main" id="{80435F6F-3079-482C-85F0-D9FE7332450A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58" y="4251"/>
              <a:ext cx="12" cy="22"/>
            </a:xfrm>
            <a:custGeom>
              <a:avLst/>
              <a:gdLst>
                <a:gd name="T0" fmla="*/ 0 w 12"/>
                <a:gd name="T1" fmla="*/ 22 h 22"/>
                <a:gd name="T2" fmla="*/ 3 w 12"/>
                <a:gd name="T3" fmla="*/ 18 h 22"/>
                <a:gd name="T4" fmla="*/ 6 w 12"/>
                <a:gd name="T5" fmla="*/ 13 h 22"/>
                <a:gd name="T6" fmla="*/ 12 w 12"/>
                <a:gd name="T7" fmla="*/ 0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2">
                  <a:moveTo>
                    <a:pt x="0" y="22"/>
                  </a:moveTo>
                  <a:lnTo>
                    <a:pt x="3" y="18"/>
                  </a:lnTo>
                  <a:lnTo>
                    <a:pt x="6" y="13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Freeform 63">
              <a:extLst>
                <a:ext uri="{FF2B5EF4-FFF2-40B4-BE49-F238E27FC236}">
                  <a16:creationId xmlns:a16="http://schemas.microsoft.com/office/drawing/2014/main" id="{4FB13E21-578E-407E-8207-FF9B3315D894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80" y="4251"/>
              <a:ext cx="28" cy="33"/>
            </a:xfrm>
            <a:custGeom>
              <a:avLst/>
              <a:gdLst>
                <a:gd name="T0" fmla="*/ 0 w 28"/>
                <a:gd name="T1" fmla="*/ 33 h 33"/>
                <a:gd name="T2" fmla="*/ 6 w 28"/>
                <a:gd name="T3" fmla="*/ 23 h 33"/>
                <a:gd name="T4" fmla="*/ 12 w 28"/>
                <a:gd name="T5" fmla="*/ 14 h 33"/>
                <a:gd name="T6" fmla="*/ 18 w 28"/>
                <a:gd name="T7" fmla="*/ 7 h 33"/>
                <a:gd name="T8" fmla="*/ 25 w 28"/>
                <a:gd name="T9" fmla="*/ 0 h 33"/>
                <a:gd name="T10" fmla="*/ 27 w 28"/>
                <a:gd name="T11" fmla="*/ 0 h 33"/>
                <a:gd name="T12" fmla="*/ 28 w 28"/>
                <a:gd name="T13" fmla="*/ 0 h 33"/>
                <a:gd name="T14" fmla="*/ 28 w 28"/>
                <a:gd name="T15" fmla="*/ 0 h 3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" h="33">
                  <a:moveTo>
                    <a:pt x="0" y="33"/>
                  </a:moveTo>
                  <a:lnTo>
                    <a:pt x="6" y="23"/>
                  </a:lnTo>
                  <a:lnTo>
                    <a:pt x="12" y="14"/>
                  </a:lnTo>
                  <a:lnTo>
                    <a:pt x="18" y="7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28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0" name="Freeform 64">
              <a:extLst>
                <a:ext uri="{FF2B5EF4-FFF2-40B4-BE49-F238E27FC236}">
                  <a16:creationId xmlns:a16="http://schemas.microsoft.com/office/drawing/2014/main" id="{2B15872D-B143-47CA-8F9D-6C56D28CCE7A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701" y="4266"/>
              <a:ext cx="43" cy="38"/>
            </a:xfrm>
            <a:custGeom>
              <a:avLst/>
              <a:gdLst>
                <a:gd name="T0" fmla="*/ 10 w 43"/>
                <a:gd name="T1" fmla="*/ 38 h 38"/>
                <a:gd name="T2" fmla="*/ 43 w 43"/>
                <a:gd name="T3" fmla="*/ 10 h 38"/>
                <a:gd name="T4" fmla="*/ 0 w 43"/>
                <a:gd name="T5" fmla="*/ 0 h 38"/>
                <a:gd name="T6" fmla="*/ 10 w 43"/>
                <a:gd name="T7" fmla="*/ 38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" h="38">
                  <a:moveTo>
                    <a:pt x="10" y="38"/>
                  </a:moveTo>
                  <a:lnTo>
                    <a:pt x="43" y="10"/>
                  </a:lnTo>
                  <a:lnTo>
                    <a:pt x="0" y="0"/>
                  </a:lnTo>
                  <a:lnTo>
                    <a:pt x="10" y="38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145" name="Oval 65">
            <a:extLst>
              <a:ext uri="{FF2B5EF4-FFF2-40B4-BE49-F238E27FC236}">
                <a16:creationId xmlns:a16="http://schemas.microsoft.com/office/drawing/2014/main" id="{DB07EC4F-A793-44D7-BD1D-2EECB6C7EE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18350" y="6399213"/>
            <a:ext cx="136525" cy="1365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174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74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74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74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2.5E-6 -0.4546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74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740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1740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7" grpId="0" build="p"/>
      <p:bldP spid="174145" grpId="0" animBg="1"/>
      <p:bldP spid="17414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215" name="Group 63">
            <a:extLst>
              <a:ext uri="{FF2B5EF4-FFF2-40B4-BE49-F238E27FC236}">
                <a16:creationId xmlns:a16="http://schemas.microsoft.com/office/drawing/2014/main" id="{0561EE3B-31B5-451B-8D33-4DA175FF41C4}"/>
              </a:ext>
            </a:extLst>
          </p:cNvPr>
          <p:cNvGrpSpPr>
            <a:grpSpLocks/>
          </p:cNvGrpSpPr>
          <p:nvPr/>
        </p:nvGrpSpPr>
        <p:grpSpPr bwMode="auto">
          <a:xfrm>
            <a:off x="5402263" y="1800225"/>
            <a:ext cx="3557587" cy="4846638"/>
            <a:chOff x="3403" y="1134"/>
            <a:chExt cx="2241" cy="3053"/>
          </a:xfrm>
        </p:grpSpPr>
        <p:pic>
          <p:nvPicPr>
            <p:cNvPr id="18654" name="Picture 4">
              <a:extLst>
                <a:ext uri="{FF2B5EF4-FFF2-40B4-BE49-F238E27FC236}">
                  <a16:creationId xmlns:a16="http://schemas.microsoft.com/office/drawing/2014/main" id="{531D0C9D-EDD3-4C7E-A3B8-E99A0A7FB2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634" b="5739"/>
            <a:stretch>
              <a:fillRect/>
            </a:stretch>
          </p:blipFill>
          <p:spPr bwMode="auto">
            <a:xfrm>
              <a:off x="3403" y="1134"/>
              <a:ext cx="2241" cy="3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655" name="Rectangle 62">
              <a:extLst>
                <a:ext uri="{FF2B5EF4-FFF2-40B4-BE49-F238E27FC236}">
                  <a16:creationId xmlns:a16="http://schemas.microsoft.com/office/drawing/2014/main" id="{57DF0A46-395B-4C13-8187-025542235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0" y="3867"/>
              <a:ext cx="987" cy="2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800"/>
            </a:p>
          </p:txBody>
        </p:sp>
      </p:grpSp>
      <p:sp>
        <p:nvSpPr>
          <p:cNvPr id="18435" name="Rectangle 2">
            <a:extLst>
              <a:ext uri="{FF2B5EF4-FFF2-40B4-BE49-F238E27FC236}">
                <a16:creationId xmlns:a16="http://schemas.microsoft.com/office/drawing/2014/main" id="{94690072-EF1B-41B4-A53C-766702521A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pPr eaLnBrk="1" hangingPunct="1"/>
            <a:r>
              <a:rPr lang="en-US" altLang="en-US" sz="4000"/>
              <a:t>Quantization of the Energy Levels of the Hydrogen Atom</a:t>
            </a:r>
          </a:p>
        </p:txBody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E79AF3B5-0038-46B8-829D-2555150CA22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93725" y="1905000"/>
            <a:ext cx="4892675" cy="4953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/>
              <a:t>E</a:t>
            </a:r>
            <a:r>
              <a:rPr lang="en-US" altLang="en-US" sz="2000" b="1" baseline="-25000"/>
              <a:t>photon</a:t>
            </a:r>
            <a:r>
              <a:rPr lang="en-US" altLang="en-US" sz="2000" b="1"/>
              <a:t> = E</a:t>
            </a:r>
            <a:r>
              <a:rPr lang="en-US" altLang="en-US" sz="2000" b="1" baseline="-25000"/>
              <a:t>i</a:t>
            </a:r>
            <a:r>
              <a:rPr lang="en-US" altLang="en-US" sz="2000" b="1"/>
              <a:t> – E</a:t>
            </a:r>
            <a:r>
              <a:rPr lang="en-US" altLang="en-US" sz="2000" b="1" baseline="-25000"/>
              <a:t>f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In order for an electron in a hydrogen atom to transition from n=1 to n=3 it needs a photon with exactly 12.09eV (13.60eV – 1.51eV) of energy.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b="1">
                <a:solidFill>
                  <a:srgbClr val="0033CC"/>
                </a:solidFill>
              </a:rPr>
              <a:t>How will it return to the ground state?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When transitioning back to the ground state, the electron can take one of 3 possible transitions: 3 – 1, or 3 – 2 followed by 2 – 1.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Each jump would emit a photon with an amount of energy equal to the difference between the two energy levels.</a:t>
            </a:r>
            <a:endParaRPr lang="en-US" altLang="en-US" sz="1800" b="1"/>
          </a:p>
        </p:txBody>
      </p:sp>
      <p:grpSp>
        <p:nvGrpSpPr>
          <p:cNvPr id="177157" name="Group 5">
            <a:extLst>
              <a:ext uri="{FF2B5EF4-FFF2-40B4-BE49-F238E27FC236}">
                <a16:creationId xmlns:a16="http://schemas.microsoft.com/office/drawing/2014/main" id="{8B61134F-2FCF-484F-8029-F781A5AA2297}"/>
              </a:ext>
            </a:extLst>
          </p:cNvPr>
          <p:cNvGrpSpPr>
            <a:grpSpLocks/>
          </p:cNvGrpSpPr>
          <p:nvPr/>
        </p:nvGrpSpPr>
        <p:grpSpPr bwMode="auto">
          <a:xfrm rot="-803381">
            <a:off x="5529263" y="5057775"/>
            <a:ext cx="1270000" cy="1531938"/>
            <a:chOff x="5356" y="3776"/>
            <a:chExt cx="386" cy="530"/>
          </a:xfrm>
        </p:grpSpPr>
        <p:sp>
          <p:nvSpPr>
            <p:cNvPr id="18598" name="Freeform 6">
              <a:extLst>
                <a:ext uri="{FF2B5EF4-FFF2-40B4-BE49-F238E27FC236}">
                  <a16:creationId xmlns:a16="http://schemas.microsoft.com/office/drawing/2014/main" id="{00985167-51D7-4C49-A561-28C90551381F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54" y="3778"/>
              <a:ext cx="11" cy="7"/>
            </a:xfrm>
            <a:custGeom>
              <a:avLst/>
              <a:gdLst>
                <a:gd name="T0" fmla="*/ 0 w 11"/>
                <a:gd name="T1" fmla="*/ 0 h 7"/>
                <a:gd name="T2" fmla="*/ 5 w 11"/>
                <a:gd name="T3" fmla="*/ 5 h 7"/>
                <a:gd name="T4" fmla="*/ 11 w 11"/>
                <a:gd name="T5" fmla="*/ 7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7">
                  <a:moveTo>
                    <a:pt x="0" y="0"/>
                  </a:moveTo>
                  <a:lnTo>
                    <a:pt x="5" y="5"/>
                  </a:lnTo>
                  <a:lnTo>
                    <a:pt x="11" y="7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99" name="Freeform 7">
              <a:extLst>
                <a:ext uri="{FF2B5EF4-FFF2-40B4-BE49-F238E27FC236}">
                  <a16:creationId xmlns:a16="http://schemas.microsoft.com/office/drawing/2014/main" id="{45C5886B-B480-435C-B754-BA21D7D72394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59" y="3790"/>
              <a:ext cx="11" cy="4"/>
            </a:xfrm>
            <a:custGeom>
              <a:avLst/>
              <a:gdLst>
                <a:gd name="T0" fmla="*/ 0 w 11"/>
                <a:gd name="T1" fmla="*/ 4 h 4"/>
                <a:gd name="T2" fmla="*/ 5 w 11"/>
                <a:gd name="T3" fmla="*/ 3 h 4"/>
                <a:gd name="T4" fmla="*/ 11 w 11"/>
                <a:gd name="T5" fmla="*/ 0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4">
                  <a:moveTo>
                    <a:pt x="0" y="4"/>
                  </a:moveTo>
                  <a:lnTo>
                    <a:pt x="5" y="3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00" name="Freeform 8">
              <a:extLst>
                <a:ext uri="{FF2B5EF4-FFF2-40B4-BE49-F238E27FC236}">
                  <a16:creationId xmlns:a16="http://schemas.microsoft.com/office/drawing/2014/main" id="{DFE23BA0-0EF1-42DB-ACD2-67D9651B8B4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72" y="3789"/>
              <a:ext cx="11" cy="15"/>
            </a:xfrm>
            <a:custGeom>
              <a:avLst/>
              <a:gdLst>
                <a:gd name="T0" fmla="*/ 0 w 11"/>
                <a:gd name="T1" fmla="*/ 15 h 15"/>
                <a:gd name="T2" fmla="*/ 3 w 11"/>
                <a:gd name="T3" fmla="*/ 11 h 15"/>
                <a:gd name="T4" fmla="*/ 6 w 11"/>
                <a:gd name="T5" fmla="*/ 8 h 15"/>
                <a:gd name="T6" fmla="*/ 11 w 11"/>
                <a:gd name="T7" fmla="*/ 0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5">
                  <a:moveTo>
                    <a:pt x="0" y="15"/>
                  </a:moveTo>
                  <a:lnTo>
                    <a:pt x="3" y="11"/>
                  </a:lnTo>
                  <a:lnTo>
                    <a:pt x="6" y="8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01" name="Freeform 9">
              <a:extLst>
                <a:ext uri="{FF2B5EF4-FFF2-40B4-BE49-F238E27FC236}">
                  <a16:creationId xmlns:a16="http://schemas.microsoft.com/office/drawing/2014/main" id="{EE9E29D0-AC50-4BE8-AB40-9C1421F255B0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96" y="3782"/>
              <a:ext cx="10" cy="25"/>
            </a:xfrm>
            <a:custGeom>
              <a:avLst/>
              <a:gdLst>
                <a:gd name="T0" fmla="*/ 0 w 10"/>
                <a:gd name="T1" fmla="*/ 25 h 25"/>
                <a:gd name="T2" fmla="*/ 2 w 10"/>
                <a:gd name="T3" fmla="*/ 19 h 25"/>
                <a:gd name="T4" fmla="*/ 4 w 10"/>
                <a:gd name="T5" fmla="*/ 13 h 25"/>
                <a:gd name="T6" fmla="*/ 10 w 10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5">
                  <a:moveTo>
                    <a:pt x="0" y="25"/>
                  </a:moveTo>
                  <a:lnTo>
                    <a:pt x="2" y="19"/>
                  </a:lnTo>
                  <a:lnTo>
                    <a:pt x="4" y="13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02" name="Freeform 10">
              <a:extLst>
                <a:ext uri="{FF2B5EF4-FFF2-40B4-BE49-F238E27FC236}">
                  <a16:creationId xmlns:a16="http://schemas.microsoft.com/office/drawing/2014/main" id="{EBF372FA-18D7-4411-8099-C3FC2B4E4DF1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21" y="3781"/>
              <a:ext cx="11" cy="24"/>
            </a:xfrm>
            <a:custGeom>
              <a:avLst/>
              <a:gdLst>
                <a:gd name="T0" fmla="*/ 0 w 11"/>
                <a:gd name="T1" fmla="*/ 24 h 24"/>
                <a:gd name="T2" fmla="*/ 5 w 11"/>
                <a:gd name="T3" fmla="*/ 13 h 24"/>
                <a:gd name="T4" fmla="*/ 11 w 11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4">
                  <a:moveTo>
                    <a:pt x="0" y="24"/>
                  </a:moveTo>
                  <a:lnTo>
                    <a:pt x="5" y="13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03" name="Freeform 11">
              <a:extLst>
                <a:ext uri="{FF2B5EF4-FFF2-40B4-BE49-F238E27FC236}">
                  <a16:creationId xmlns:a16="http://schemas.microsoft.com/office/drawing/2014/main" id="{0AD8303B-FA72-4FD8-BA09-4E6390B17C85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46" y="3780"/>
              <a:ext cx="10" cy="21"/>
            </a:xfrm>
            <a:custGeom>
              <a:avLst/>
              <a:gdLst>
                <a:gd name="T0" fmla="*/ 0 w 10"/>
                <a:gd name="T1" fmla="*/ 21 h 21"/>
                <a:gd name="T2" fmla="*/ 5 w 10"/>
                <a:gd name="T3" fmla="*/ 10 h 21"/>
                <a:gd name="T4" fmla="*/ 8 w 10"/>
                <a:gd name="T5" fmla="*/ 5 h 21"/>
                <a:gd name="T6" fmla="*/ 10 w 10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1">
                  <a:moveTo>
                    <a:pt x="0" y="21"/>
                  </a:moveTo>
                  <a:lnTo>
                    <a:pt x="5" y="10"/>
                  </a:lnTo>
                  <a:lnTo>
                    <a:pt x="8" y="5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04" name="Freeform 12">
              <a:extLst>
                <a:ext uri="{FF2B5EF4-FFF2-40B4-BE49-F238E27FC236}">
                  <a16:creationId xmlns:a16="http://schemas.microsoft.com/office/drawing/2014/main" id="{E7D8F3E8-BECD-4BF3-ACBA-267BE69B28EE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65" y="3786"/>
              <a:ext cx="10" cy="10"/>
            </a:xfrm>
            <a:custGeom>
              <a:avLst/>
              <a:gdLst>
                <a:gd name="T0" fmla="*/ 0 w 10"/>
                <a:gd name="T1" fmla="*/ 10 h 10"/>
                <a:gd name="T2" fmla="*/ 5 w 10"/>
                <a:gd name="T3" fmla="*/ 4 h 10"/>
                <a:gd name="T4" fmla="*/ 8 w 10"/>
                <a:gd name="T5" fmla="*/ 2 h 10"/>
                <a:gd name="T6" fmla="*/ 10 w 1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0">
                  <a:moveTo>
                    <a:pt x="0" y="10"/>
                  </a:moveTo>
                  <a:lnTo>
                    <a:pt x="5" y="4"/>
                  </a:lnTo>
                  <a:lnTo>
                    <a:pt x="8" y="2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05" name="Freeform 13">
              <a:extLst>
                <a:ext uri="{FF2B5EF4-FFF2-40B4-BE49-F238E27FC236}">
                  <a16:creationId xmlns:a16="http://schemas.microsoft.com/office/drawing/2014/main" id="{4C619966-46BD-4239-A5A9-0044D0F3B375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74" y="3797"/>
              <a:ext cx="12" cy="2"/>
            </a:xfrm>
            <a:custGeom>
              <a:avLst/>
              <a:gdLst>
                <a:gd name="T0" fmla="*/ 0 w 12"/>
                <a:gd name="T1" fmla="*/ 1 h 2"/>
                <a:gd name="T2" fmla="*/ 6 w 12"/>
                <a:gd name="T3" fmla="*/ 0 h 2"/>
                <a:gd name="T4" fmla="*/ 12 w 12"/>
                <a:gd name="T5" fmla="*/ 2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">
                  <a:moveTo>
                    <a:pt x="0" y="1"/>
                  </a:moveTo>
                  <a:lnTo>
                    <a:pt x="6" y="0"/>
                  </a:lnTo>
                  <a:lnTo>
                    <a:pt x="12" y="2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06" name="Freeform 14">
              <a:extLst>
                <a:ext uri="{FF2B5EF4-FFF2-40B4-BE49-F238E27FC236}">
                  <a16:creationId xmlns:a16="http://schemas.microsoft.com/office/drawing/2014/main" id="{CF1DC30B-36A3-442D-B6C0-0504B866E35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74" y="3805"/>
              <a:ext cx="10" cy="13"/>
            </a:xfrm>
            <a:custGeom>
              <a:avLst/>
              <a:gdLst>
                <a:gd name="T0" fmla="*/ 0 w 10"/>
                <a:gd name="T1" fmla="*/ 0 h 13"/>
                <a:gd name="T2" fmla="*/ 2 w 10"/>
                <a:gd name="T3" fmla="*/ 2 h 13"/>
                <a:gd name="T4" fmla="*/ 5 w 10"/>
                <a:gd name="T5" fmla="*/ 6 h 13"/>
                <a:gd name="T6" fmla="*/ 10 w 10"/>
                <a:gd name="T7" fmla="*/ 13 h 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3">
                  <a:moveTo>
                    <a:pt x="0" y="0"/>
                  </a:moveTo>
                  <a:lnTo>
                    <a:pt x="2" y="2"/>
                  </a:lnTo>
                  <a:lnTo>
                    <a:pt x="5" y="6"/>
                  </a:lnTo>
                  <a:lnTo>
                    <a:pt x="10" y="13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07" name="Freeform 15">
              <a:extLst>
                <a:ext uri="{FF2B5EF4-FFF2-40B4-BE49-F238E27FC236}">
                  <a16:creationId xmlns:a16="http://schemas.microsoft.com/office/drawing/2014/main" id="{FBE58174-F013-4B59-A7EA-BBBD977EAF18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64" y="3819"/>
              <a:ext cx="12" cy="22"/>
            </a:xfrm>
            <a:custGeom>
              <a:avLst/>
              <a:gdLst>
                <a:gd name="T0" fmla="*/ 0 w 12"/>
                <a:gd name="T1" fmla="*/ 0 h 22"/>
                <a:gd name="T2" fmla="*/ 6 w 12"/>
                <a:gd name="T3" fmla="*/ 10 h 22"/>
                <a:gd name="T4" fmla="*/ 12 w 12"/>
                <a:gd name="T5" fmla="*/ 22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2">
                  <a:moveTo>
                    <a:pt x="0" y="0"/>
                  </a:moveTo>
                  <a:lnTo>
                    <a:pt x="6" y="10"/>
                  </a:lnTo>
                  <a:lnTo>
                    <a:pt x="12" y="22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08" name="Freeform 16">
              <a:extLst>
                <a:ext uri="{FF2B5EF4-FFF2-40B4-BE49-F238E27FC236}">
                  <a16:creationId xmlns:a16="http://schemas.microsoft.com/office/drawing/2014/main" id="{7BF714AE-5B40-4CF6-86CB-F3A324FEC47A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50" y="3838"/>
              <a:ext cx="10" cy="25"/>
            </a:xfrm>
            <a:custGeom>
              <a:avLst/>
              <a:gdLst>
                <a:gd name="T0" fmla="*/ 0 w 10"/>
                <a:gd name="T1" fmla="*/ 0 h 25"/>
                <a:gd name="T2" fmla="*/ 6 w 10"/>
                <a:gd name="T3" fmla="*/ 11 h 25"/>
                <a:gd name="T4" fmla="*/ 10 w 10"/>
                <a:gd name="T5" fmla="*/ 25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5">
                  <a:moveTo>
                    <a:pt x="0" y="0"/>
                  </a:moveTo>
                  <a:lnTo>
                    <a:pt x="6" y="11"/>
                  </a:lnTo>
                  <a:lnTo>
                    <a:pt x="10" y="25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09" name="Freeform 17">
              <a:extLst>
                <a:ext uri="{FF2B5EF4-FFF2-40B4-BE49-F238E27FC236}">
                  <a16:creationId xmlns:a16="http://schemas.microsoft.com/office/drawing/2014/main" id="{CF38BBE7-C472-4C4B-A5EB-BF0319ED7E01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34" y="3861"/>
              <a:ext cx="11" cy="21"/>
            </a:xfrm>
            <a:custGeom>
              <a:avLst/>
              <a:gdLst>
                <a:gd name="T0" fmla="*/ 0 w 11"/>
                <a:gd name="T1" fmla="*/ 0 h 21"/>
                <a:gd name="T2" fmla="*/ 5 w 11"/>
                <a:gd name="T3" fmla="*/ 12 h 21"/>
                <a:gd name="T4" fmla="*/ 11 w 11"/>
                <a:gd name="T5" fmla="*/ 21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1">
                  <a:moveTo>
                    <a:pt x="0" y="0"/>
                  </a:moveTo>
                  <a:lnTo>
                    <a:pt x="5" y="12"/>
                  </a:lnTo>
                  <a:lnTo>
                    <a:pt x="11" y="21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10" name="Freeform 18">
              <a:extLst>
                <a:ext uri="{FF2B5EF4-FFF2-40B4-BE49-F238E27FC236}">
                  <a16:creationId xmlns:a16="http://schemas.microsoft.com/office/drawing/2014/main" id="{702B5835-4E39-4D36-86B6-509A5244AC38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24" y="3882"/>
              <a:ext cx="11" cy="15"/>
            </a:xfrm>
            <a:custGeom>
              <a:avLst/>
              <a:gdLst>
                <a:gd name="T0" fmla="*/ 0 w 11"/>
                <a:gd name="T1" fmla="*/ 0 h 15"/>
                <a:gd name="T2" fmla="*/ 5 w 11"/>
                <a:gd name="T3" fmla="*/ 9 h 15"/>
                <a:gd name="T4" fmla="*/ 9 w 11"/>
                <a:gd name="T5" fmla="*/ 13 h 15"/>
                <a:gd name="T6" fmla="*/ 11 w 11"/>
                <a:gd name="T7" fmla="*/ 15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5">
                  <a:moveTo>
                    <a:pt x="0" y="0"/>
                  </a:moveTo>
                  <a:lnTo>
                    <a:pt x="5" y="9"/>
                  </a:lnTo>
                  <a:lnTo>
                    <a:pt x="9" y="13"/>
                  </a:lnTo>
                  <a:lnTo>
                    <a:pt x="11" y="15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11" name="Freeform 19">
              <a:extLst>
                <a:ext uri="{FF2B5EF4-FFF2-40B4-BE49-F238E27FC236}">
                  <a16:creationId xmlns:a16="http://schemas.microsoft.com/office/drawing/2014/main" id="{07ADE7D8-A06D-48C3-A1E9-9B8C11A0EE54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22" y="3903"/>
              <a:ext cx="11" cy="2"/>
            </a:xfrm>
            <a:custGeom>
              <a:avLst/>
              <a:gdLst>
                <a:gd name="T0" fmla="*/ 0 w 11"/>
                <a:gd name="T1" fmla="*/ 0 h 2"/>
                <a:gd name="T2" fmla="*/ 6 w 11"/>
                <a:gd name="T3" fmla="*/ 2 h 2"/>
                <a:gd name="T4" fmla="*/ 11 w 11"/>
                <a:gd name="T5" fmla="*/ 2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">
                  <a:moveTo>
                    <a:pt x="0" y="0"/>
                  </a:moveTo>
                  <a:lnTo>
                    <a:pt x="6" y="2"/>
                  </a:lnTo>
                  <a:lnTo>
                    <a:pt x="11" y="2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12" name="Freeform 20">
              <a:extLst>
                <a:ext uri="{FF2B5EF4-FFF2-40B4-BE49-F238E27FC236}">
                  <a16:creationId xmlns:a16="http://schemas.microsoft.com/office/drawing/2014/main" id="{012A3E5B-EE92-4E73-A6DE-E101A17D2286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31" y="3906"/>
              <a:ext cx="10" cy="10"/>
            </a:xfrm>
            <a:custGeom>
              <a:avLst/>
              <a:gdLst>
                <a:gd name="T0" fmla="*/ 0 w 10"/>
                <a:gd name="T1" fmla="*/ 10 h 10"/>
                <a:gd name="T2" fmla="*/ 2 w 10"/>
                <a:gd name="T3" fmla="*/ 9 h 10"/>
                <a:gd name="T4" fmla="*/ 4 w 10"/>
                <a:gd name="T5" fmla="*/ 7 h 10"/>
                <a:gd name="T6" fmla="*/ 10 w 1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0">
                  <a:moveTo>
                    <a:pt x="0" y="10"/>
                  </a:moveTo>
                  <a:lnTo>
                    <a:pt x="2" y="9"/>
                  </a:lnTo>
                  <a:lnTo>
                    <a:pt x="4" y="7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13" name="Freeform 21">
              <a:extLst>
                <a:ext uri="{FF2B5EF4-FFF2-40B4-BE49-F238E27FC236}">
                  <a16:creationId xmlns:a16="http://schemas.microsoft.com/office/drawing/2014/main" id="{FE82FEBE-E8D6-4E2F-BD11-F4D46FE512C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48" y="3903"/>
              <a:ext cx="11" cy="19"/>
            </a:xfrm>
            <a:custGeom>
              <a:avLst/>
              <a:gdLst>
                <a:gd name="T0" fmla="*/ 0 w 11"/>
                <a:gd name="T1" fmla="*/ 19 h 19"/>
                <a:gd name="T2" fmla="*/ 5 w 11"/>
                <a:gd name="T3" fmla="*/ 11 h 19"/>
                <a:gd name="T4" fmla="*/ 11 w 11"/>
                <a:gd name="T5" fmla="*/ 0 h 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9">
                  <a:moveTo>
                    <a:pt x="0" y="19"/>
                  </a:moveTo>
                  <a:lnTo>
                    <a:pt x="5" y="11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14" name="Freeform 22">
              <a:extLst>
                <a:ext uri="{FF2B5EF4-FFF2-40B4-BE49-F238E27FC236}">
                  <a16:creationId xmlns:a16="http://schemas.microsoft.com/office/drawing/2014/main" id="{391866E9-629E-4F2D-B505-82565E51F8A0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73" y="3898"/>
              <a:ext cx="10" cy="25"/>
            </a:xfrm>
            <a:custGeom>
              <a:avLst/>
              <a:gdLst>
                <a:gd name="T0" fmla="*/ 0 w 10"/>
                <a:gd name="T1" fmla="*/ 25 h 25"/>
                <a:gd name="T2" fmla="*/ 5 w 10"/>
                <a:gd name="T3" fmla="*/ 13 h 25"/>
                <a:gd name="T4" fmla="*/ 10 w 10"/>
                <a:gd name="T5" fmla="*/ 0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5">
                  <a:moveTo>
                    <a:pt x="0" y="25"/>
                  </a:moveTo>
                  <a:lnTo>
                    <a:pt x="5" y="13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15" name="Freeform 23">
              <a:extLst>
                <a:ext uri="{FF2B5EF4-FFF2-40B4-BE49-F238E27FC236}">
                  <a16:creationId xmlns:a16="http://schemas.microsoft.com/office/drawing/2014/main" id="{EBB7670B-7808-43F4-B3C0-67225CB738F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9" y="3896"/>
              <a:ext cx="10" cy="23"/>
            </a:xfrm>
            <a:custGeom>
              <a:avLst/>
              <a:gdLst>
                <a:gd name="T0" fmla="*/ 0 w 10"/>
                <a:gd name="T1" fmla="*/ 23 h 23"/>
                <a:gd name="T2" fmla="*/ 5 w 10"/>
                <a:gd name="T3" fmla="*/ 11 h 23"/>
                <a:gd name="T4" fmla="*/ 10 w 10"/>
                <a:gd name="T5" fmla="*/ 0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3">
                  <a:moveTo>
                    <a:pt x="0" y="23"/>
                  </a:moveTo>
                  <a:lnTo>
                    <a:pt x="5" y="11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16" name="Freeform 24">
              <a:extLst>
                <a:ext uri="{FF2B5EF4-FFF2-40B4-BE49-F238E27FC236}">
                  <a16:creationId xmlns:a16="http://schemas.microsoft.com/office/drawing/2014/main" id="{A7D1F379-0956-47B5-A54A-048896BB2B80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21" y="3899"/>
              <a:ext cx="12" cy="16"/>
            </a:xfrm>
            <a:custGeom>
              <a:avLst/>
              <a:gdLst>
                <a:gd name="T0" fmla="*/ 0 w 12"/>
                <a:gd name="T1" fmla="*/ 16 h 16"/>
                <a:gd name="T2" fmla="*/ 6 w 12"/>
                <a:gd name="T3" fmla="*/ 5 h 16"/>
                <a:gd name="T4" fmla="*/ 10 w 12"/>
                <a:gd name="T5" fmla="*/ 3 h 16"/>
                <a:gd name="T6" fmla="*/ 12 w 12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6">
                  <a:moveTo>
                    <a:pt x="0" y="16"/>
                  </a:moveTo>
                  <a:lnTo>
                    <a:pt x="6" y="5"/>
                  </a:lnTo>
                  <a:lnTo>
                    <a:pt x="10" y="3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17" name="Freeform 25">
              <a:extLst>
                <a:ext uri="{FF2B5EF4-FFF2-40B4-BE49-F238E27FC236}">
                  <a16:creationId xmlns:a16="http://schemas.microsoft.com/office/drawing/2014/main" id="{BE3AA24B-2977-4DDC-8DD2-6991B35A98E5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37" y="3908"/>
              <a:ext cx="10" cy="6"/>
            </a:xfrm>
            <a:custGeom>
              <a:avLst/>
              <a:gdLst>
                <a:gd name="T0" fmla="*/ 0 w 10"/>
                <a:gd name="T1" fmla="*/ 6 h 6"/>
                <a:gd name="T2" fmla="*/ 5 w 10"/>
                <a:gd name="T3" fmla="*/ 1 h 6"/>
                <a:gd name="T4" fmla="*/ 10 w 10"/>
                <a:gd name="T5" fmla="*/ 0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6">
                  <a:moveTo>
                    <a:pt x="0" y="6"/>
                  </a:moveTo>
                  <a:lnTo>
                    <a:pt x="5" y="1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18" name="Freeform 26">
              <a:extLst>
                <a:ext uri="{FF2B5EF4-FFF2-40B4-BE49-F238E27FC236}">
                  <a16:creationId xmlns:a16="http://schemas.microsoft.com/office/drawing/2014/main" id="{3E34B338-912C-4576-9CD3-0B51B12C5E3A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42" y="3918"/>
              <a:ext cx="12" cy="6"/>
            </a:xfrm>
            <a:custGeom>
              <a:avLst/>
              <a:gdLst>
                <a:gd name="T0" fmla="*/ 0 w 12"/>
                <a:gd name="T1" fmla="*/ 0 h 6"/>
                <a:gd name="T2" fmla="*/ 6 w 12"/>
                <a:gd name="T3" fmla="*/ 1 h 6"/>
                <a:gd name="T4" fmla="*/ 12 w 12"/>
                <a:gd name="T5" fmla="*/ 6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6">
                  <a:moveTo>
                    <a:pt x="0" y="0"/>
                  </a:moveTo>
                  <a:lnTo>
                    <a:pt x="6" y="1"/>
                  </a:lnTo>
                  <a:lnTo>
                    <a:pt x="12" y="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19" name="Freeform 27">
              <a:extLst>
                <a:ext uri="{FF2B5EF4-FFF2-40B4-BE49-F238E27FC236}">
                  <a16:creationId xmlns:a16="http://schemas.microsoft.com/office/drawing/2014/main" id="{8001C91C-C4C2-41C2-B8D6-D448A64524E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38" y="3927"/>
              <a:ext cx="10" cy="17"/>
            </a:xfrm>
            <a:custGeom>
              <a:avLst/>
              <a:gdLst>
                <a:gd name="T0" fmla="*/ 0 w 10"/>
                <a:gd name="T1" fmla="*/ 0 h 17"/>
                <a:gd name="T2" fmla="*/ 2 w 10"/>
                <a:gd name="T3" fmla="*/ 3 h 17"/>
                <a:gd name="T4" fmla="*/ 6 w 10"/>
                <a:gd name="T5" fmla="*/ 7 h 17"/>
                <a:gd name="T6" fmla="*/ 10 w 10"/>
                <a:gd name="T7" fmla="*/ 17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7">
                  <a:moveTo>
                    <a:pt x="0" y="0"/>
                  </a:moveTo>
                  <a:lnTo>
                    <a:pt x="2" y="3"/>
                  </a:lnTo>
                  <a:lnTo>
                    <a:pt x="6" y="7"/>
                  </a:lnTo>
                  <a:lnTo>
                    <a:pt x="10" y="17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20" name="Freeform 28">
              <a:extLst>
                <a:ext uri="{FF2B5EF4-FFF2-40B4-BE49-F238E27FC236}">
                  <a16:creationId xmlns:a16="http://schemas.microsoft.com/office/drawing/2014/main" id="{71C7C1A6-7770-4A62-8E89-A643B4A6A27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25" y="3944"/>
              <a:ext cx="11" cy="23"/>
            </a:xfrm>
            <a:custGeom>
              <a:avLst/>
              <a:gdLst>
                <a:gd name="T0" fmla="*/ 0 w 11"/>
                <a:gd name="T1" fmla="*/ 0 h 23"/>
                <a:gd name="T2" fmla="*/ 5 w 11"/>
                <a:gd name="T3" fmla="*/ 12 h 23"/>
                <a:gd name="T4" fmla="*/ 11 w 11"/>
                <a:gd name="T5" fmla="*/ 23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3">
                  <a:moveTo>
                    <a:pt x="0" y="0"/>
                  </a:moveTo>
                  <a:lnTo>
                    <a:pt x="5" y="12"/>
                  </a:lnTo>
                  <a:lnTo>
                    <a:pt x="11" y="23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21" name="Freeform 29">
              <a:extLst>
                <a:ext uri="{FF2B5EF4-FFF2-40B4-BE49-F238E27FC236}">
                  <a16:creationId xmlns:a16="http://schemas.microsoft.com/office/drawing/2014/main" id="{2C404827-8828-42E4-A53D-BB91B85848A9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09" y="3964"/>
              <a:ext cx="11" cy="26"/>
            </a:xfrm>
            <a:custGeom>
              <a:avLst/>
              <a:gdLst>
                <a:gd name="T0" fmla="*/ 0 w 11"/>
                <a:gd name="T1" fmla="*/ 0 h 26"/>
                <a:gd name="T2" fmla="*/ 5 w 11"/>
                <a:gd name="T3" fmla="*/ 13 h 26"/>
                <a:gd name="T4" fmla="*/ 11 w 11"/>
                <a:gd name="T5" fmla="*/ 26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6">
                  <a:moveTo>
                    <a:pt x="0" y="0"/>
                  </a:moveTo>
                  <a:lnTo>
                    <a:pt x="5" y="13"/>
                  </a:lnTo>
                  <a:lnTo>
                    <a:pt x="11" y="2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22" name="Freeform 30">
              <a:extLst>
                <a:ext uri="{FF2B5EF4-FFF2-40B4-BE49-F238E27FC236}">
                  <a16:creationId xmlns:a16="http://schemas.microsoft.com/office/drawing/2014/main" id="{C8D70B46-CE8E-43A5-9083-435AE0CCA2A9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6" y="3989"/>
              <a:ext cx="11" cy="18"/>
            </a:xfrm>
            <a:custGeom>
              <a:avLst/>
              <a:gdLst>
                <a:gd name="T0" fmla="*/ 0 w 11"/>
                <a:gd name="T1" fmla="*/ 0 h 18"/>
                <a:gd name="T2" fmla="*/ 6 w 11"/>
                <a:gd name="T3" fmla="*/ 9 h 18"/>
                <a:gd name="T4" fmla="*/ 8 w 11"/>
                <a:gd name="T5" fmla="*/ 15 h 18"/>
                <a:gd name="T6" fmla="*/ 11 w 11"/>
                <a:gd name="T7" fmla="*/ 18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8">
                  <a:moveTo>
                    <a:pt x="0" y="0"/>
                  </a:moveTo>
                  <a:lnTo>
                    <a:pt x="6" y="9"/>
                  </a:lnTo>
                  <a:lnTo>
                    <a:pt x="8" y="15"/>
                  </a:lnTo>
                  <a:lnTo>
                    <a:pt x="11" y="18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23" name="Freeform 31">
              <a:extLst>
                <a:ext uri="{FF2B5EF4-FFF2-40B4-BE49-F238E27FC236}">
                  <a16:creationId xmlns:a16="http://schemas.microsoft.com/office/drawing/2014/main" id="{69FDD09E-515E-4B3C-9B49-D16764B6D8E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0" y="4009"/>
              <a:ext cx="10" cy="9"/>
            </a:xfrm>
            <a:custGeom>
              <a:avLst/>
              <a:gdLst>
                <a:gd name="T0" fmla="*/ 0 w 10"/>
                <a:gd name="T1" fmla="*/ 0 h 9"/>
                <a:gd name="T2" fmla="*/ 4 w 10"/>
                <a:gd name="T3" fmla="*/ 6 h 9"/>
                <a:gd name="T4" fmla="*/ 8 w 10"/>
                <a:gd name="T5" fmla="*/ 8 h 9"/>
                <a:gd name="T6" fmla="*/ 10 w 10"/>
                <a:gd name="T7" fmla="*/ 9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9">
                  <a:moveTo>
                    <a:pt x="0" y="0"/>
                  </a:moveTo>
                  <a:lnTo>
                    <a:pt x="4" y="6"/>
                  </a:lnTo>
                  <a:lnTo>
                    <a:pt x="8" y="8"/>
                  </a:lnTo>
                  <a:lnTo>
                    <a:pt x="10" y="9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24" name="Freeform 32">
              <a:extLst>
                <a:ext uri="{FF2B5EF4-FFF2-40B4-BE49-F238E27FC236}">
                  <a16:creationId xmlns:a16="http://schemas.microsoft.com/office/drawing/2014/main" id="{9F7CD01E-8368-480B-AF06-1630E0DA7565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2" y="4023"/>
              <a:ext cx="11" cy="3"/>
            </a:xfrm>
            <a:custGeom>
              <a:avLst/>
              <a:gdLst>
                <a:gd name="T0" fmla="*/ 0 w 11"/>
                <a:gd name="T1" fmla="*/ 3 h 3"/>
                <a:gd name="T2" fmla="*/ 5 w 11"/>
                <a:gd name="T3" fmla="*/ 3 h 3"/>
                <a:gd name="T4" fmla="*/ 11 w 11"/>
                <a:gd name="T5" fmla="*/ 0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3">
                  <a:moveTo>
                    <a:pt x="0" y="3"/>
                  </a:moveTo>
                  <a:lnTo>
                    <a:pt x="5" y="3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25" name="Freeform 33">
              <a:extLst>
                <a:ext uri="{FF2B5EF4-FFF2-40B4-BE49-F238E27FC236}">
                  <a16:creationId xmlns:a16="http://schemas.microsoft.com/office/drawing/2014/main" id="{702921BA-A18F-4DB7-B81C-0CB9C79FE526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06" y="4021"/>
              <a:ext cx="10" cy="15"/>
            </a:xfrm>
            <a:custGeom>
              <a:avLst/>
              <a:gdLst>
                <a:gd name="T0" fmla="*/ 0 w 10"/>
                <a:gd name="T1" fmla="*/ 15 h 15"/>
                <a:gd name="T2" fmla="*/ 2 w 10"/>
                <a:gd name="T3" fmla="*/ 13 h 15"/>
                <a:gd name="T4" fmla="*/ 4 w 10"/>
                <a:gd name="T5" fmla="*/ 9 h 15"/>
                <a:gd name="T6" fmla="*/ 10 w 10"/>
                <a:gd name="T7" fmla="*/ 0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5">
                  <a:moveTo>
                    <a:pt x="0" y="15"/>
                  </a:moveTo>
                  <a:lnTo>
                    <a:pt x="2" y="13"/>
                  </a:lnTo>
                  <a:lnTo>
                    <a:pt x="4" y="9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26" name="Freeform 34">
              <a:extLst>
                <a:ext uri="{FF2B5EF4-FFF2-40B4-BE49-F238E27FC236}">
                  <a16:creationId xmlns:a16="http://schemas.microsoft.com/office/drawing/2014/main" id="{F44AB9AA-2D79-46F1-8564-EFE308D49456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26" y="4018"/>
              <a:ext cx="12" cy="22"/>
            </a:xfrm>
            <a:custGeom>
              <a:avLst/>
              <a:gdLst>
                <a:gd name="T0" fmla="*/ 0 w 12"/>
                <a:gd name="T1" fmla="*/ 22 h 22"/>
                <a:gd name="T2" fmla="*/ 6 w 12"/>
                <a:gd name="T3" fmla="*/ 13 h 22"/>
                <a:gd name="T4" fmla="*/ 12 w 12"/>
                <a:gd name="T5" fmla="*/ 0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2">
                  <a:moveTo>
                    <a:pt x="0" y="22"/>
                  </a:moveTo>
                  <a:lnTo>
                    <a:pt x="6" y="13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27" name="Freeform 35">
              <a:extLst>
                <a:ext uri="{FF2B5EF4-FFF2-40B4-BE49-F238E27FC236}">
                  <a16:creationId xmlns:a16="http://schemas.microsoft.com/office/drawing/2014/main" id="{40A051C7-F460-4C10-B78B-9CC441222545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53" y="4015"/>
              <a:ext cx="10" cy="24"/>
            </a:xfrm>
            <a:custGeom>
              <a:avLst/>
              <a:gdLst>
                <a:gd name="T0" fmla="*/ 0 w 10"/>
                <a:gd name="T1" fmla="*/ 24 h 24"/>
                <a:gd name="T2" fmla="*/ 5 w 10"/>
                <a:gd name="T3" fmla="*/ 11 h 24"/>
                <a:gd name="T4" fmla="*/ 10 w 10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4">
                  <a:moveTo>
                    <a:pt x="0" y="24"/>
                  </a:moveTo>
                  <a:lnTo>
                    <a:pt x="5" y="11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28" name="Freeform 36">
              <a:extLst>
                <a:ext uri="{FF2B5EF4-FFF2-40B4-BE49-F238E27FC236}">
                  <a16:creationId xmlns:a16="http://schemas.microsoft.com/office/drawing/2014/main" id="{23E0E22A-9CFC-4673-9443-D70CB4858D23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78" y="4013"/>
              <a:ext cx="10" cy="22"/>
            </a:xfrm>
            <a:custGeom>
              <a:avLst/>
              <a:gdLst>
                <a:gd name="T0" fmla="*/ 0 w 10"/>
                <a:gd name="T1" fmla="*/ 22 h 22"/>
                <a:gd name="T2" fmla="*/ 5 w 10"/>
                <a:gd name="T3" fmla="*/ 10 h 22"/>
                <a:gd name="T4" fmla="*/ 8 w 10"/>
                <a:gd name="T5" fmla="*/ 4 h 22"/>
                <a:gd name="T6" fmla="*/ 10 w 10"/>
                <a:gd name="T7" fmla="*/ 0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2">
                  <a:moveTo>
                    <a:pt x="0" y="22"/>
                  </a:moveTo>
                  <a:lnTo>
                    <a:pt x="5" y="10"/>
                  </a:lnTo>
                  <a:lnTo>
                    <a:pt x="8" y="4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29" name="Freeform 37">
              <a:extLst>
                <a:ext uri="{FF2B5EF4-FFF2-40B4-BE49-F238E27FC236}">
                  <a16:creationId xmlns:a16="http://schemas.microsoft.com/office/drawing/2014/main" id="{94EFCB19-DCD1-4878-ADFF-F2D6CEE9688E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97" y="4019"/>
              <a:ext cx="12" cy="12"/>
            </a:xfrm>
            <a:custGeom>
              <a:avLst/>
              <a:gdLst>
                <a:gd name="T0" fmla="*/ 0 w 12"/>
                <a:gd name="T1" fmla="*/ 12 h 12"/>
                <a:gd name="T2" fmla="*/ 6 w 12"/>
                <a:gd name="T3" fmla="*/ 5 h 12"/>
                <a:gd name="T4" fmla="*/ 10 w 12"/>
                <a:gd name="T5" fmla="*/ 2 h 12"/>
                <a:gd name="T6" fmla="*/ 12 w 12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2">
                  <a:moveTo>
                    <a:pt x="0" y="12"/>
                  </a:moveTo>
                  <a:lnTo>
                    <a:pt x="6" y="5"/>
                  </a:lnTo>
                  <a:lnTo>
                    <a:pt x="10" y="2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0" name="Freeform 38">
              <a:extLst>
                <a:ext uri="{FF2B5EF4-FFF2-40B4-BE49-F238E27FC236}">
                  <a16:creationId xmlns:a16="http://schemas.microsoft.com/office/drawing/2014/main" id="{FB819ED1-B546-45D1-8C42-73540DDEEB81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8" y="4031"/>
              <a:ext cx="10" cy="1"/>
            </a:xfrm>
            <a:custGeom>
              <a:avLst/>
              <a:gdLst>
                <a:gd name="T0" fmla="*/ 0 w 10"/>
                <a:gd name="T1" fmla="*/ 1 h 1"/>
                <a:gd name="T2" fmla="*/ 6 w 10"/>
                <a:gd name="T3" fmla="*/ 0 h 1"/>
                <a:gd name="T4" fmla="*/ 10 w 10"/>
                <a:gd name="T5" fmla="*/ 1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">
                  <a:moveTo>
                    <a:pt x="0" y="1"/>
                  </a:moveTo>
                  <a:lnTo>
                    <a:pt x="6" y="0"/>
                  </a:lnTo>
                  <a:lnTo>
                    <a:pt x="10" y="1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1" name="Freeform 39">
              <a:extLst>
                <a:ext uri="{FF2B5EF4-FFF2-40B4-BE49-F238E27FC236}">
                  <a16:creationId xmlns:a16="http://schemas.microsoft.com/office/drawing/2014/main" id="{CBC1FF8F-E1EA-46F4-B289-69D287A8202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9" y="4039"/>
              <a:ext cx="11" cy="10"/>
            </a:xfrm>
            <a:custGeom>
              <a:avLst/>
              <a:gdLst>
                <a:gd name="T0" fmla="*/ 0 w 11"/>
                <a:gd name="T1" fmla="*/ 0 h 10"/>
                <a:gd name="T2" fmla="*/ 3 w 11"/>
                <a:gd name="T3" fmla="*/ 2 h 10"/>
                <a:gd name="T4" fmla="*/ 5 w 11"/>
                <a:gd name="T5" fmla="*/ 5 h 10"/>
                <a:gd name="T6" fmla="*/ 11 w 11"/>
                <a:gd name="T7" fmla="*/ 1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0">
                  <a:moveTo>
                    <a:pt x="0" y="0"/>
                  </a:moveTo>
                  <a:lnTo>
                    <a:pt x="3" y="2"/>
                  </a:lnTo>
                  <a:lnTo>
                    <a:pt x="5" y="5"/>
                  </a:lnTo>
                  <a:lnTo>
                    <a:pt x="11" y="1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2" name="Freeform 40">
              <a:extLst>
                <a:ext uri="{FF2B5EF4-FFF2-40B4-BE49-F238E27FC236}">
                  <a16:creationId xmlns:a16="http://schemas.microsoft.com/office/drawing/2014/main" id="{AEE0AABD-ACDC-4BE1-B99E-FEDA22EC309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1" y="4050"/>
              <a:ext cx="11" cy="21"/>
            </a:xfrm>
            <a:custGeom>
              <a:avLst/>
              <a:gdLst>
                <a:gd name="T0" fmla="*/ 0 w 11"/>
                <a:gd name="T1" fmla="*/ 0 h 21"/>
                <a:gd name="T2" fmla="*/ 5 w 11"/>
                <a:gd name="T3" fmla="*/ 10 h 21"/>
                <a:gd name="T4" fmla="*/ 11 w 11"/>
                <a:gd name="T5" fmla="*/ 21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1">
                  <a:moveTo>
                    <a:pt x="0" y="0"/>
                  </a:moveTo>
                  <a:lnTo>
                    <a:pt x="5" y="10"/>
                  </a:lnTo>
                  <a:lnTo>
                    <a:pt x="11" y="21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3" name="Freeform 41">
              <a:extLst>
                <a:ext uri="{FF2B5EF4-FFF2-40B4-BE49-F238E27FC236}">
                  <a16:creationId xmlns:a16="http://schemas.microsoft.com/office/drawing/2014/main" id="{0016F2C4-3027-474D-AD0E-8FB14FFFB001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86" y="4070"/>
              <a:ext cx="11" cy="26"/>
            </a:xfrm>
            <a:custGeom>
              <a:avLst/>
              <a:gdLst>
                <a:gd name="T0" fmla="*/ 0 w 11"/>
                <a:gd name="T1" fmla="*/ 0 h 26"/>
                <a:gd name="T2" fmla="*/ 3 w 11"/>
                <a:gd name="T3" fmla="*/ 6 h 26"/>
                <a:gd name="T4" fmla="*/ 6 w 11"/>
                <a:gd name="T5" fmla="*/ 12 h 26"/>
                <a:gd name="T6" fmla="*/ 11 w 11"/>
                <a:gd name="T7" fmla="*/ 26 h 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26">
                  <a:moveTo>
                    <a:pt x="0" y="0"/>
                  </a:moveTo>
                  <a:lnTo>
                    <a:pt x="3" y="6"/>
                  </a:lnTo>
                  <a:lnTo>
                    <a:pt x="6" y="12"/>
                  </a:lnTo>
                  <a:lnTo>
                    <a:pt x="11" y="2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4" name="Freeform 42">
              <a:extLst>
                <a:ext uri="{FF2B5EF4-FFF2-40B4-BE49-F238E27FC236}">
                  <a16:creationId xmlns:a16="http://schemas.microsoft.com/office/drawing/2014/main" id="{8202AE78-38F2-482A-BBCF-82BB1EF2D08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71" y="4092"/>
              <a:ext cx="10" cy="22"/>
            </a:xfrm>
            <a:custGeom>
              <a:avLst/>
              <a:gdLst>
                <a:gd name="T0" fmla="*/ 0 w 10"/>
                <a:gd name="T1" fmla="*/ 0 h 22"/>
                <a:gd name="T2" fmla="*/ 4 w 10"/>
                <a:gd name="T3" fmla="*/ 12 h 22"/>
                <a:gd name="T4" fmla="*/ 10 w 10"/>
                <a:gd name="T5" fmla="*/ 22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2">
                  <a:moveTo>
                    <a:pt x="0" y="0"/>
                  </a:moveTo>
                  <a:lnTo>
                    <a:pt x="4" y="12"/>
                  </a:lnTo>
                  <a:lnTo>
                    <a:pt x="10" y="22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5" name="Freeform 43">
              <a:extLst>
                <a:ext uri="{FF2B5EF4-FFF2-40B4-BE49-F238E27FC236}">
                  <a16:creationId xmlns:a16="http://schemas.microsoft.com/office/drawing/2014/main" id="{4DCE2CE1-9DB0-4297-A8F5-6A4693511528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59" y="4114"/>
              <a:ext cx="11" cy="16"/>
            </a:xfrm>
            <a:custGeom>
              <a:avLst/>
              <a:gdLst>
                <a:gd name="T0" fmla="*/ 0 w 11"/>
                <a:gd name="T1" fmla="*/ 0 h 16"/>
                <a:gd name="T2" fmla="*/ 5 w 11"/>
                <a:gd name="T3" fmla="*/ 9 h 16"/>
                <a:gd name="T4" fmla="*/ 8 w 11"/>
                <a:gd name="T5" fmla="*/ 12 h 16"/>
                <a:gd name="T6" fmla="*/ 11 w 11"/>
                <a:gd name="T7" fmla="*/ 16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lnTo>
                    <a:pt x="5" y="9"/>
                  </a:lnTo>
                  <a:lnTo>
                    <a:pt x="8" y="12"/>
                  </a:lnTo>
                  <a:lnTo>
                    <a:pt x="11" y="1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6" name="Freeform 44">
              <a:extLst>
                <a:ext uri="{FF2B5EF4-FFF2-40B4-BE49-F238E27FC236}">
                  <a16:creationId xmlns:a16="http://schemas.microsoft.com/office/drawing/2014/main" id="{985AF60F-39EF-4CF5-B46E-E29B7183DAFD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57" y="4133"/>
              <a:ext cx="10" cy="3"/>
            </a:xfrm>
            <a:custGeom>
              <a:avLst/>
              <a:gdLst>
                <a:gd name="T0" fmla="*/ 0 w 10"/>
                <a:gd name="T1" fmla="*/ 0 h 3"/>
                <a:gd name="T2" fmla="*/ 4 w 10"/>
                <a:gd name="T3" fmla="*/ 3 h 3"/>
                <a:gd name="T4" fmla="*/ 10 w 10"/>
                <a:gd name="T5" fmla="*/ 3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lnTo>
                    <a:pt x="4" y="3"/>
                  </a:lnTo>
                  <a:lnTo>
                    <a:pt x="10" y="3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7" name="Freeform 45">
              <a:extLst>
                <a:ext uri="{FF2B5EF4-FFF2-40B4-BE49-F238E27FC236}">
                  <a16:creationId xmlns:a16="http://schemas.microsoft.com/office/drawing/2014/main" id="{AA0705D6-78FF-44B0-AEB6-8DD2C43111D8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64" y="4139"/>
              <a:ext cx="12" cy="8"/>
            </a:xfrm>
            <a:custGeom>
              <a:avLst/>
              <a:gdLst>
                <a:gd name="T0" fmla="*/ 0 w 12"/>
                <a:gd name="T1" fmla="*/ 8 h 8"/>
                <a:gd name="T2" fmla="*/ 6 w 12"/>
                <a:gd name="T3" fmla="*/ 6 h 8"/>
                <a:gd name="T4" fmla="*/ 12 w 12"/>
                <a:gd name="T5" fmla="*/ 0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8">
                  <a:moveTo>
                    <a:pt x="0" y="8"/>
                  </a:moveTo>
                  <a:lnTo>
                    <a:pt x="6" y="6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8" name="Freeform 46">
              <a:extLst>
                <a:ext uri="{FF2B5EF4-FFF2-40B4-BE49-F238E27FC236}">
                  <a16:creationId xmlns:a16="http://schemas.microsoft.com/office/drawing/2014/main" id="{1749B5A9-71DC-463B-BDE3-95420ED84070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81" y="4138"/>
              <a:ext cx="10" cy="18"/>
            </a:xfrm>
            <a:custGeom>
              <a:avLst/>
              <a:gdLst>
                <a:gd name="T0" fmla="*/ 0 w 10"/>
                <a:gd name="T1" fmla="*/ 18 h 18"/>
                <a:gd name="T2" fmla="*/ 2 w 10"/>
                <a:gd name="T3" fmla="*/ 15 h 18"/>
                <a:gd name="T4" fmla="*/ 5 w 10"/>
                <a:gd name="T5" fmla="*/ 9 h 18"/>
                <a:gd name="T6" fmla="*/ 10 w 10"/>
                <a:gd name="T7" fmla="*/ 0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8">
                  <a:moveTo>
                    <a:pt x="0" y="18"/>
                  </a:moveTo>
                  <a:lnTo>
                    <a:pt x="2" y="15"/>
                  </a:lnTo>
                  <a:lnTo>
                    <a:pt x="5" y="9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9" name="Freeform 47">
              <a:extLst>
                <a:ext uri="{FF2B5EF4-FFF2-40B4-BE49-F238E27FC236}">
                  <a16:creationId xmlns:a16="http://schemas.microsoft.com/office/drawing/2014/main" id="{C856E056-E279-46B3-B376-2019F31B1F4D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4" y="4133"/>
              <a:ext cx="10" cy="24"/>
            </a:xfrm>
            <a:custGeom>
              <a:avLst/>
              <a:gdLst>
                <a:gd name="T0" fmla="*/ 0 w 10"/>
                <a:gd name="T1" fmla="*/ 24 h 24"/>
                <a:gd name="T2" fmla="*/ 5 w 10"/>
                <a:gd name="T3" fmla="*/ 12 h 24"/>
                <a:gd name="T4" fmla="*/ 10 w 10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4">
                  <a:moveTo>
                    <a:pt x="0" y="24"/>
                  </a:moveTo>
                  <a:lnTo>
                    <a:pt x="5" y="12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0" name="Freeform 48">
              <a:extLst>
                <a:ext uri="{FF2B5EF4-FFF2-40B4-BE49-F238E27FC236}">
                  <a16:creationId xmlns:a16="http://schemas.microsoft.com/office/drawing/2014/main" id="{6DF89F0D-3FBF-441A-ACDD-DD4D88573494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30" y="4130"/>
              <a:ext cx="12" cy="25"/>
            </a:xfrm>
            <a:custGeom>
              <a:avLst/>
              <a:gdLst>
                <a:gd name="T0" fmla="*/ 0 w 12"/>
                <a:gd name="T1" fmla="*/ 25 h 25"/>
                <a:gd name="T2" fmla="*/ 6 w 12"/>
                <a:gd name="T3" fmla="*/ 13 h 25"/>
                <a:gd name="T4" fmla="*/ 10 w 12"/>
                <a:gd name="T5" fmla="*/ 6 h 25"/>
                <a:gd name="T6" fmla="*/ 12 w 12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5">
                  <a:moveTo>
                    <a:pt x="0" y="25"/>
                  </a:moveTo>
                  <a:lnTo>
                    <a:pt x="6" y="13"/>
                  </a:lnTo>
                  <a:lnTo>
                    <a:pt x="10" y="6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1" name="Freeform 49">
              <a:extLst>
                <a:ext uri="{FF2B5EF4-FFF2-40B4-BE49-F238E27FC236}">
                  <a16:creationId xmlns:a16="http://schemas.microsoft.com/office/drawing/2014/main" id="{6C153AA3-87A3-476C-9F9C-959CC435B4E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56" y="4132"/>
              <a:ext cx="10" cy="18"/>
            </a:xfrm>
            <a:custGeom>
              <a:avLst/>
              <a:gdLst>
                <a:gd name="T0" fmla="*/ 0 w 10"/>
                <a:gd name="T1" fmla="*/ 18 h 18"/>
                <a:gd name="T2" fmla="*/ 6 w 10"/>
                <a:gd name="T3" fmla="*/ 8 h 18"/>
                <a:gd name="T4" fmla="*/ 8 w 10"/>
                <a:gd name="T5" fmla="*/ 3 h 18"/>
                <a:gd name="T6" fmla="*/ 10 w 10"/>
                <a:gd name="T7" fmla="*/ 0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8">
                  <a:moveTo>
                    <a:pt x="0" y="18"/>
                  </a:moveTo>
                  <a:lnTo>
                    <a:pt x="6" y="8"/>
                  </a:lnTo>
                  <a:lnTo>
                    <a:pt x="8" y="3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2" name="Freeform 50">
              <a:extLst>
                <a:ext uri="{FF2B5EF4-FFF2-40B4-BE49-F238E27FC236}">
                  <a16:creationId xmlns:a16="http://schemas.microsoft.com/office/drawing/2014/main" id="{3B96D1FC-CFCF-401E-AA66-E34CDA186B9B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70" y="4141"/>
              <a:ext cx="11" cy="6"/>
            </a:xfrm>
            <a:custGeom>
              <a:avLst/>
              <a:gdLst>
                <a:gd name="T0" fmla="*/ 0 w 11"/>
                <a:gd name="T1" fmla="*/ 6 h 6"/>
                <a:gd name="T2" fmla="*/ 5 w 11"/>
                <a:gd name="T3" fmla="*/ 2 h 6"/>
                <a:gd name="T4" fmla="*/ 11 w 11"/>
                <a:gd name="T5" fmla="*/ 0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6">
                  <a:moveTo>
                    <a:pt x="0" y="6"/>
                  </a:moveTo>
                  <a:lnTo>
                    <a:pt x="5" y="2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3" name="Freeform 51">
              <a:extLst>
                <a:ext uri="{FF2B5EF4-FFF2-40B4-BE49-F238E27FC236}">
                  <a16:creationId xmlns:a16="http://schemas.microsoft.com/office/drawing/2014/main" id="{5709B6E5-18B2-4116-A075-3F5E6418AFFA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77" y="4151"/>
              <a:ext cx="11" cy="4"/>
            </a:xfrm>
            <a:custGeom>
              <a:avLst/>
              <a:gdLst>
                <a:gd name="T0" fmla="*/ 0 w 11"/>
                <a:gd name="T1" fmla="*/ 0 h 4"/>
                <a:gd name="T2" fmla="*/ 5 w 11"/>
                <a:gd name="T3" fmla="*/ 1 h 4"/>
                <a:gd name="T4" fmla="*/ 11 w 11"/>
                <a:gd name="T5" fmla="*/ 4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4">
                  <a:moveTo>
                    <a:pt x="0" y="0"/>
                  </a:moveTo>
                  <a:lnTo>
                    <a:pt x="5" y="1"/>
                  </a:lnTo>
                  <a:lnTo>
                    <a:pt x="11" y="4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4" name="Freeform 52">
              <a:extLst>
                <a:ext uri="{FF2B5EF4-FFF2-40B4-BE49-F238E27FC236}">
                  <a16:creationId xmlns:a16="http://schemas.microsoft.com/office/drawing/2014/main" id="{19DB52D7-8A44-4243-B8C0-04212E5E982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74" y="4160"/>
              <a:ext cx="11" cy="16"/>
            </a:xfrm>
            <a:custGeom>
              <a:avLst/>
              <a:gdLst>
                <a:gd name="T0" fmla="*/ 0 w 11"/>
                <a:gd name="T1" fmla="*/ 0 h 16"/>
                <a:gd name="T2" fmla="*/ 3 w 11"/>
                <a:gd name="T3" fmla="*/ 3 h 16"/>
                <a:gd name="T4" fmla="*/ 6 w 11"/>
                <a:gd name="T5" fmla="*/ 6 h 16"/>
                <a:gd name="T6" fmla="*/ 11 w 11"/>
                <a:gd name="T7" fmla="*/ 16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lnTo>
                    <a:pt x="3" y="3"/>
                  </a:lnTo>
                  <a:lnTo>
                    <a:pt x="6" y="6"/>
                  </a:lnTo>
                  <a:lnTo>
                    <a:pt x="11" y="1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5" name="Freeform 53">
              <a:extLst>
                <a:ext uri="{FF2B5EF4-FFF2-40B4-BE49-F238E27FC236}">
                  <a16:creationId xmlns:a16="http://schemas.microsoft.com/office/drawing/2014/main" id="{70E7FE45-378E-4CFB-8AFC-5FF703B58E3B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63" y="4175"/>
              <a:ext cx="10" cy="23"/>
            </a:xfrm>
            <a:custGeom>
              <a:avLst/>
              <a:gdLst>
                <a:gd name="T0" fmla="*/ 0 w 10"/>
                <a:gd name="T1" fmla="*/ 0 h 23"/>
                <a:gd name="T2" fmla="*/ 2 w 10"/>
                <a:gd name="T3" fmla="*/ 5 h 23"/>
                <a:gd name="T4" fmla="*/ 4 w 10"/>
                <a:gd name="T5" fmla="*/ 11 h 23"/>
                <a:gd name="T6" fmla="*/ 10 w 10"/>
                <a:gd name="T7" fmla="*/ 23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3">
                  <a:moveTo>
                    <a:pt x="0" y="0"/>
                  </a:moveTo>
                  <a:lnTo>
                    <a:pt x="2" y="5"/>
                  </a:lnTo>
                  <a:lnTo>
                    <a:pt x="4" y="11"/>
                  </a:lnTo>
                  <a:lnTo>
                    <a:pt x="10" y="23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6" name="Freeform 54">
              <a:extLst>
                <a:ext uri="{FF2B5EF4-FFF2-40B4-BE49-F238E27FC236}">
                  <a16:creationId xmlns:a16="http://schemas.microsoft.com/office/drawing/2014/main" id="{17E8E5DA-A90E-4735-A3BC-C2A18E962976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46" y="4195"/>
              <a:ext cx="11" cy="25"/>
            </a:xfrm>
            <a:custGeom>
              <a:avLst/>
              <a:gdLst>
                <a:gd name="T0" fmla="*/ 0 w 11"/>
                <a:gd name="T1" fmla="*/ 0 h 25"/>
                <a:gd name="T2" fmla="*/ 6 w 11"/>
                <a:gd name="T3" fmla="*/ 12 h 25"/>
                <a:gd name="T4" fmla="*/ 11 w 11"/>
                <a:gd name="T5" fmla="*/ 25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5">
                  <a:moveTo>
                    <a:pt x="0" y="0"/>
                  </a:moveTo>
                  <a:lnTo>
                    <a:pt x="6" y="12"/>
                  </a:lnTo>
                  <a:lnTo>
                    <a:pt x="11" y="25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7" name="Freeform 55">
              <a:extLst>
                <a:ext uri="{FF2B5EF4-FFF2-40B4-BE49-F238E27FC236}">
                  <a16:creationId xmlns:a16="http://schemas.microsoft.com/office/drawing/2014/main" id="{CC88BBB9-4B1E-47B7-BFAB-7484A00F4619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32" y="4218"/>
              <a:ext cx="10" cy="20"/>
            </a:xfrm>
            <a:custGeom>
              <a:avLst/>
              <a:gdLst>
                <a:gd name="T0" fmla="*/ 0 w 10"/>
                <a:gd name="T1" fmla="*/ 0 h 20"/>
                <a:gd name="T2" fmla="*/ 4 w 10"/>
                <a:gd name="T3" fmla="*/ 11 h 20"/>
                <a:gd name="T4" fmla="*/ 8 w 10"/>
                <a:gd name="T5" fmla="*/ 15 h 20"/>
                <a:gd name="T6" fmla="*/ 10 w 10"/>
                <a:gd name="T7" fmla="*/ 20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0">
                  <a:moveTo>
                    <a:pt x="0" y="0"/>
                  </a:moveTo>
                  <a:lnTo>
                    <a:pt x="4" y="11"/>
                  </a:lnTo>
                  <a:lnTo>
                    <a:pt x="8" y="15"/>
                  </a:lnTo>
                  <a:lnTo>
                    <a:pt x="10" y="2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8" name="Freeform 56">
              <a:extLst>
                <a:ext uri="{FF2B5EF4-FFF2-40B4-BE49-F238E27FC236}">
                  <a16:creationId xmlns:a16="http://schemas.microsoft.com/office/drawing/2014/main" id="{35BE0903-5572-4CD3-9378-62AF498AECE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23" y="4239"/>
              <a:ext cx="12" cy="11"/>
            </a:xfrm>
            <a:custGeom>
              <a:avLst/>
              <a:gdLst>
                <a:gd name="T0" fmla="*/ 0 w 12"/>
                <a:gd name="T1" fmla="*/ 0 h 11"/>
                <a:gd name="T2" fmla="*/ 6 w 12"/>
                <a:gd name="T3" fmla="*/ 7 h 11"/>
                <a:gd name="T4" fmla="*/ 9 w 12"/>
                <a:gd name="T5" fmla="*/ 10 h 11"/>
                <a:gd name="T6" fmla="*/ 12 w 12"/>
                <a:gd name="T7" fmla="*/ 11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1">
                  <a:moveTo>
                    <a:pt x="0" y="0"/>
                  </a:moveTo>
                  <a:lnTo>
                    <a:pt x="6" y="7"/>
                  </a:lnTo>
                  <a:lnTo>
                    <a:pt x="9" y="10"/>
                  </a:lnTo>
                  <a:lnTo>
                    <a:pt x="12" y="11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9" name="Freeform 57">
              <a:extLst>
                <a:ext uri="{FF2B5EF4-FFF2-40B4-BE49-F238E27FC236}">
                  <a16:creationId xmlns:a16="http://schemas.microsoft.com/office/drawing/2014/main" id="{5146C715-413F-43F0-ADA4-F3488573D7FF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26" y="4255"/>
              <a:ext cx="10" cy="4"/>
            </a:xfrm>
            <a:custGeom>
              <a:avLst/>
              <a:gdLst>
                <a:gd name="T0" fmla="*/ 0 w 10"/>
                <a:gd name="T1" fmla="*/ 2 h 4"/>
                <a:gd name="T2" fmla="*/ 2 w 10"/>
                <a:gd name="T3" fmla="*/ 4 h 4"/>
                <a:gd name="T4" fmla="*/ 5 w 10"/>
                <a:gd name="T5" fmla="*/ 2 h 4"/>
                <a:gd name="T6" fmla="*/ 10 w 10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4">
                  <a:moveTo>
                    <a:pt x="0" y="2"/>
                  </a:moveTo>
                  <a:lnTo>
                    <a:pt x="2" y="4"/>
                  </a:lnTo>
                  <a:lnTo>
                    <a:pt x="5" y="2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50" name="Freeform 58">
              <a:extLst>
                <a:ext uri="{FF2B5EF4-FFF2-40B4-BE49-F238E27FC236}">
                  <a16:creationId xmlns:a16="http://schemas.microsoft.com/office/drawing/2014/main" id="{5CEBFD6B-82EC-4CE3-8146-5BDD6D5CE89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38" y="4255"/>
              <a:ext cx="10" cy="13"/>
            </a:xfrm>
            <a:custGeom>
              <a:avLst/>
              <a:gdLst>
                <a:gd name="T0" fmla="*/ 0 w 10"/>
                <a:gd name="T1" fmla="*/ 13 h 13"/>
                <a:gd name="T2" fmla="*/ 5 w 10"/>
                <a:gd name="T3" fmla="*/ 8 h 13"/>
                <a:gd name="T4" fmla="*/ 10 w 10"/>
                <a:gd name="T5" fmla="*/ 0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3">
                  <a:moveTo>
                    <a:pt x="0" y="13"/>
                  </a:moveTo>
                  <a:lnTo>
                    <a:pt x="5" y="8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51" name="Freeform 59">
              <a:extLst>
                <a:ext uri="{FF2B5EF4-FFF2-40B4-BE49-F238E27FC236}">
                  <a16:creationId xmlns:a16="http://schemas.microsoft.com/office/drawing/2014/main" id="{52DA4306-D445-4410-8EDA-D47E3326D443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58" y="4251"/>
              <a:ext cx="12" cy="22"/>
            </a:xfrm>
            <a:custGeom>
              <a:avLst/>
              <a:gdLst>
                <a:gd name="T0" fmla="*/ 0 w 12"/>
                <a:gd name="T1" fmla="*/ 22 h 22"/>
                <a:gd name="T2" fmla="*/ 3 w 12"/>
                <a:gd name="T3" fmla="*/ 18 h 22"/>
                <a:gd name="T4" fmla="*/ 6 w 12"/>
                <a:gd name="T5" fmla="*/ 13 h 22"/>
                <a:gd name="T6" fmla="*/ 12 w 12"/>
                <a:gd name="T7" fmla="*/ 0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2">
                  <a:moveTo>
                    <a:pt x="0" y="22"/>
                  </a:moveTo>
                  <a:lnTo>
                    <a:pt x="3" y="18"/>
                  </a:lnTo>
                  <a:lnTo>
                    <a:pt x="6" y="13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52" name="Freeform 60">
              <a:extLst>
                <a:ext uri="{FF2B5EF4-FFF2-40B4-BE49-F238E27FC236}">
                  <a16:creationId xmlns:a16="http://schemas.microsoft.com/office/drawing/2014/main" id="{05FBEE37-BEB8-429A-89E5-05CF16A290FB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80" y="4251"/>
              <a:ext cx="28" cy="33"/>
            </a:xfrm>
            <a:custGeom>
              <a:avLst/>
              <a:gdLst>
                <a:gd name="T0" fmla="*/ 0 w 28"/>
                <a:gd name="T1" fmla="*/ 33 h 33"/>
                <a:gd name="T2" fmla="*/ 6 w 28"/>
                <a:gd name="T3" fmla="*/ 23 h 33"/>
                <a:gd name="T4" fmla="*/ 12 w 28"/>
                <a:gd name="T5" fmla="*/ 14 h 33"/>
                <a:gd name="T6" fmla="*/ 18 w 28"/>
                <a:gd name="T7" fmla="*/ 7 h 33"/>
                <a:gd name="T8" fmla="*/ 25 w 28"/>
                <a:gd name="T9" fmla="*/ 0 h 33"/>
                <a:gd name="T10" fmla="*/ 27 w 28"/>
                <a:gd name="T11" fmla="*/ 0 h 33"/>
                <a:gd name="T12" fmla="*/ 28 w 28"/>
                <a:gd name="T13" fmla="*/ 0 h 33"/>
                <a:gd name="T14" fmla="*/ 28 w 28"/>
                <a:gd name="T15" fmla="*/ 0 h 3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" h="33">
                  <a:moveTo>
                    <a:pt x="0" y="33"/>
                  </a:moveTo>
                  <a:lnTo>
                    <a:pt x="6" y="23"/>
                  </a:lnTo>
                  <a:lnTo>
                    <a:pt x="12" y="14"/>
                  </a:lnTo>
                  <a:lnTo>
                    <a:pt x="18" y="7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28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53" name="Freeform 61">
              <a:extLst>
                <a:ext uri="{FF2B5EF4-FFF2-40B4-BE49-F238E27FC236}">
                  <a16:creationId xmlns:a16="http://schemas.microsoft.com/office/drawing/2014/main" id="{D00D3A06-6EED-4E9A-A4EB-ADDC932C7A95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701" y="4266"/>
              <a:ext cx="43" cy="38"/>
            </a:xfrm>
            <a:custGeom>
              <a:avLst/>
              <a:gdLst>
                <a:gd name="T0" fmla="*/ 10 w 43"/>
                <a:gd name="T1" fmla="*/ 38 h 38"/>
                <a:gd name="T2" fmla="*/ 43 w 43"/>
                <a:gd name="T3" fmla="*/ 10 h 38"/>
                <a:gd name="T4" fmla="*/ 0 w 43"/>
                <a:gd name="T5" fmla="*/ 0 h 38"/>
                <a:gd name="T6" fmla="*/ 10 w 43"/>
                <a:gd name="T7" fmla="*/ 38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" h="38">
                  <a:moveTo>
                    <a:pt x="10" y="38"/>
                  </a:moveTo>
                  <a:lnTo>
                    <a:pt x="43" y="10"/>
                  </a:lnTo>
                  <a:lnTo>
                    <a:pt x="0" y="0"/>
                  </a:lnTo>
                  <a:lnTo>
                    <a:pt x="10" y="38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7216" name="Oval 64">
            <a:extLst>
              <a:ext uri="{FF2B5EF4-FFF2-40B4-BE49-F238E27FC236}">
                <a16:creationId xmlns:a16="http://schemas.microsoft.com/office/drawing/2014/main" id="{45103884-A9C9-410B-9513-82B7B6A975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65950" y="6399213"/>
            <a:ext cx="136525" cy="1365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800"/>
          </a:p>
        </p:txBody>
      </p:sp>
      <p:grpSp>
        <p:nvGrpSpPr>
          <p:cNvPr id="177217" name="Group 65">
            <a:extLst>
              <a:ext uri="{FF2B5EF4-FFF2-40B4-BE49-F238E27FC236}">
                <a16:creationId xmlns:a16="http://schemas.microsoft.com/office/drawing/2014/main" id="{3D52F19B-134D-45F0-8915-33CD54537D58}"/>
              </a:ext>
            </a:extLst>
          </p:cNvPr>
          <p:cNvGrpSpPr>
            <a:grpSpLocks/>
          </p:cNvGrpSpPr>
          <p:nvPr/>
        </p:nvGrpSpPr>
        <p:grpSpPr bwMode="auto">
          <a:xfrm rot="-8942965">
            <a:off x="3344863" y="2260600"/>
            <a:ext cx="3865562" cy="166688"/>
            <a:chOff x="4123" y="2334"/>
            <a:chExt cx="1137" cy="105"/>
          </a:xfrm>
        </p:grpSpPr>
        <p:grpSp>
          <p:nvGrpSpPr>
            <p:cNvPr id="18497" name="Group 66">
              <a:extLst>
                <a:ext uri="{FF2B5EF4-FFF2-40B4-BE49-F238E27FC236}">
                  <a16:creationId xmlns:a16="http://schemas.microsoft.com/office/drawing/2014/main" id="{AD4F90C4-A986-43CE-9F19-91F4B34B3E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3" y="2334"/>
              <a:ext cx="1072" cy="105"/>
              <a:chOff x="989" y="3784"/>
              <a:chExt cx="1072" cy="105"/>
            </a:xfrm>
          </p:grpSpPr>
          <p:sp>
            <p:nvSpPr>
              <p:cNvPr id="18499" name="Freeform 67">
                <a:extLst>
                  <a:ext uri="{FF2B5EF4-FFF2-40B4-BE49-F238E27FC236}">
                    <a16:creationId xmlns:a16="http://schemas.microsoft.com/office/drawing/2014/main" id="{D03E427C-5D15-47AC-9083-9FAF7173D4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9" y="3793"/>
                <a:ext cx="11" cy="44"/>
              </a:xfrm>
              <a:custGeom>
                <a:avLst/>
                <a:gdLst>
                  <a:gd name="T0" fmla="*/ 0 w 11"/>
                  <a:gd name="T1" fmla="*/ 44 h 44"/>
                  <a:gd name="T2" fmla="*/ 3 w 11"/>
                  <a:gd name="T3" fmla="*/ 32 h 44"/>
                  <a:gd name="T4" fmla="*/ 6 w 11"/>
                  <a:gd name="T5" fmla="*/ 19 h 44"/>
                  <a:gd name="T6" fmla="*/ 9 w 11"/>
                  <a:gd name="T7" fmla="*/ 8 h 44"/>
                  <a:gd name="T8" fmla="*/ 10 w 11"/>
                  <a:gd name="T9" fmla="*/ 3 h 44"/>
                  <a:gd name="T10" fmla="*/ 11 w 11"/>
                  <a:gd name="T11" fmla="*/ 0 h 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" h="44">
                    <a:moveTo>
                      <a:pt x="0" y="44"/>
                    </a:moveTo>
                    <a:lnTo>
                      <a:pt x="3" y="32"/>
                    </a:lnTo>
                    <a:lnTo>
                      <a:pt x="6" y="19"/>
                    </a:lnTo>
                    <a:lnTo>
                      <a:pt x="9" y="8"/>
                    </a:lnTo>
                    <a:lnTo>
                      <a:pt x="10" y="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0" name="Freeform 68">
                <a:extLst>
                  <a:ext uri="{FF2B5EF4-FFF2-40B4-BE49-F238E27FC236}">
                    <a16:creationId xmlns:a16="http://schemas.microsoft.com/office/drawing/2014/main" id="{AFBA81E2-3DC3-4E64-ADA9-875195EBBA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0" y="3785"/>
                <a:ext cx="11" cy="8"/>
              </a:xfrm>
              <a:custGeom>
                <a:avLst/>
                <a:gdLst>
                  <a:gd name="T0" fmla="*/ 0 w 11"/>
                  <a:gd name="T1" fmla="*/ 8 h 8"/>
                  <a:gd name="T2" fmla="*/ 3 w 11"/>
                  <a:gd name="T3" fmla="*/ 4 h 8"/>
                  <a:gd name="T4" fmla="*/ 6 w 11"/>
                  <a:gd name="T5" fmla="*/ 2 h 8"/>
                  <a:gd name="T6" fmla="*/ 8 w 11"/>
                  <a:gd name="T7" fmla="*/ 0 h 8"/>
                  <a:gd name="T8" fmla="*/ 11 w 11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8">
                    <a:moveTo>
                      <a:pt x="0" y="8"/>
                    </a:moveTo>
                    <a:lnTo>
                      <a:pt x="3" y="4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1" name="Freeform 69">
                <a:extLst>
                  <a:ext uri="{FF2B5EF4-FFF2-40B4-BE49-F238E27FC236}">
                    <a16:creationId xmlns:a16="http://schemas.microsoft.com/office/drawing/2014/main" id="{AB25C2BB-D1C8-4872-A1CE-C152E6DB2A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3785"/>
                <a:ext cx="10" cy="4"/>
              </a:xfrm>
              <a:custGeom>
                <a:avLst/>
                <a:gdLst>
                  <a:gd name="T0" fmla="*/ 0 w 10"/>
                  <a:gd name="T1" fmla="*/ 0 h 4"/>
                  <a:gd name="T2" fmla="*/ 4 w 10"/>
                  <a:gd name="T3" fmla="*/ 1 h 4"/>
                  <a:gd name="T4" fmla="*/ 10 w 10"/>
                  <a:gd name="T5" fmla="*/ 4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4">
                    <a:moveTo>
                      <a:pt x="0" y="0"/>
                    </a:moveTo>
                    <a:lnTo>
                      <a:pt x="4" y="1"/>
                    </a:lnTo>
                    <a:lnTo>
                      <a:pt x="10" y="4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2" name="Freeform 70">
                <a:extLst>
                  <a:ext uri="{FF2B5EF4-FFF2-40B4-BE49-F238E27FC236}">
                    <a16:creationId xmlns:a16="http://schemas.microsoft.com/office/drawing/2014/main" id="{BA3CA8A3-274C-4234-BDD2-3E58148CA7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1" y="3789"/>
                <a:ext cx="12" cy="17"/>
              </a:xfrm>
              <a:custGeom>
                <a:avLst/>
                <a:gdLst>
                  <a:gd name="T0" fmla="*/ 0 w 12"/>
                  <a:gd name="T1" fmla="*/ 0 h 17"/>
                  <a:gd name="T2" fmla="*/ 2 w 12"/>
                  <a:gd name="T3" fmla="*/ 4 h 17"/>
                  <a:gd name="T4" fmla="*/ 6 w 12"/>
                  <a:gd name="T5" fmla="*/ 7 h 17"/>
                  <a:gd name="T6" fmla="*/ 12 w 12"/>
                  <a:gd name="T7" fmla="*/ 17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7">
                    <a:moveTo>
                      <a:pt x="0" y="0"/>
                    </a:moveTo>
                    <a:lnTo>
                      <a:pt x="2" y="4"/>
                    </a:lnTo>
                    <a:lnTo>
                      <a:pt x="6" y="7"/>
                    </a:lnTo>
                    <a:lnTo>
                      <a:pt x="12" y="17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3" name="Freeform 71">
                <a:extLst>
                  <a:ext uri="{FF2B5EF4-FFF2-40B4-BE49-F238E27FC236}">
                    <a16:creationId xmlns:a16="http://schemas.microsoft.com/office/drawing/2014/main" id="{608F2B26-AE50-4627-8E27-1812EB160C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3" y="3806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4 w 10"/>
                  <a:gd name="T3" fmla="*/ 10 h 23"/>
                  <a:gd name="T4" fmla="*/ 10 w 10"/>
                  <a:gd name="T5" fmla="*/ 23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4" y="10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4" name="Freeform 72">
                <a:extLst>
                  <a:ext uri="{FF2B5EF4-FFF2-40B4-BE49-F238E27FC236}">
                    <a16:creationId xmlns:a16="http://schemas.microsoft.com/office/drawing/2014/main" id="{627BDF66-BD61-4235-923A-883482E0F5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3" y="3829"/>
                <a:ext cx="12" cy="25"/>
              </a:xfrm>
              <a:custGeom>
                <a:avLst/>
                <a:gdLst>
                  <a:gd name="T0" fmla="*/ 0 w 12"/>
                  <a:gd name="T1" fmla="*/ 0 h 25"/>
                  <a:gd name="T2" fmla="*/ 6 w 12"/>
                  <a:gd name="T3" fmla="*/ 12 h 25"/>
                  <a:gd name="T4" fmla="*/ 12 w 12"/>
                  <a:gd name="T5" fmla="*/ 25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5">
                    <a:moveTo>
                      <a:pt x="0" y="0"/>
                    </a:moveTo>
                    <a:lnTo>
                      <a:pt x="6" y="12"/>
                    </a:lnTo>
                    <a:lnTo>
                      <a:pt x="12" y="25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5" name="Freeform 73">
                <a:extLst>
                  <a:ext uri="{FF2B5EF4-FFF2-40B4-BE49-F238E27FC236}">
                    <a16:creationId xmlns:a16="http://schemas.microsoft.com/office/drawing/2014/main" id="{065764F8-E8CB-4C95-9E5B-CC41905462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5" y="3854"/>
                <a:ext cx="10" cy="22"/>
              </a:xfrm>
              <a:custGeom>
                <a:avLst/>
                <a:gdLst>
                  <a:gd name="T0" fmla="*/ 0 w 10"/>
                  <a:gd name="T1" fmla="*/ 0 h 22"/>
                  <a:gd name="T2" fmla="*/ 5 w 10"/>
                  <a:gd name="T3" fmla="*/ 11 h 22"/>
                  <a:gd name="T4" fmla="*/ 8 w 10"/>
                  <a:gd name="T5" fmla="*/ 17 h 22"/>
                  <a:gd name="T6" fmla="*/ 10 w 10"/>
                  <a:gd name="T7" fmla="*/ 22 h 2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2">
                    <a:moveTo>
                      <a:pt x="0" y="0"/>
                    </a:moveTo>
                    <a:lnTo>
                      <a:pt x="5" y="11"/>
                    </a:lnTo>
                    <a:lnTo>
                      <a:pt x="8" y="17"/>
                    </a:lnTo>
                    <a:lnTo>
                      <a:pt x="10" y="22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6" name="Freeform 74">
                <a:extLst>
                  <a:ext uri="{FF2B5EF4-FFF2-40B4-BE49-F238E27FC236}">
                    <a16:creationId xmlns:a16="http://schemas.microsoft.com/office/drawing/2014/main" id="{DA4462B8-9D1B-4CCF-A927-28DF1041D2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5" y="3876"/>
                <a:ext cx="10" cy="10"/>
              </a:xfrm>
              <a:custGeom>
                <a:avLst/>
                <a:gdLst>
                  <a:gd name="T0" fmla="*/ 0 w 10"/>
                  <a:gd name="T1" fmla="*/ 0 h 10"/>
                  <a:gd name="T2" fmla="*/ 5 w 10"/>
                  <a:gd name="T3" fmla="*/ 7 h 10"/>
                  <a:gd name="T4" fmla="*/ 10 w 10"/>
                  <a:gd name="T5" fmla="*/ 10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0" y="0"/>
                    </a:moveTo>
                    <a:lnTo>
                      <a:pt x="5" y="7"/>
                    </a:lnTo>
                    <a:lnTo>
                      <a:pt x="10" y="1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7" name="Freeform 75">
                <a:extLst>
                  <a:ext uri="{FF2B5EF4-FFF2-40B4-BE49-F238E27FC236}">
                    <a16:creationId xmlns:a16="http://schemas.microsoft.com/office/drawing/2014/main" id="{3B53348B-D2D7-40B4-BCFB-A6C4B8D037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5" y="3886"/>
                <a:ext cx="12" cy="1"/>
              </a:xfrm>
              <a:custGeom>
                <a:avLst/>
                <a:gdLst>
                  <a:gd name="T0" fmla="*/ 0 w 12"/>
                  <a:gd name="T1" fmla="*/ 0 h 1"/>
                  <a:gd name="T2" fmla="*/ 6 w 12"/>
                  <a:gd name="T3" fmla="*/ 1 h 1"/>
                  <a:gd name="T4" fmla="*/ 10 w 12"/>
                  <a:gd name="T5" fmla="*/ 1 h 1"/>
                  <a:gd name="T6" fmla="*/ 12 w 1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">
                    <a:moveTo>
                      <a:pt x="0" y="0"/>
                    </a:moveTo>
                    <a:lnTo>
                      <a:pt x="6" y="1"/>
                    </a:lnTo>
                    <a:lnTo>
                      <a:pt x="10" y="1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8" name="Freeform 76">
                <a:extLst>
                  <a:ext uri="{FF2B5EF4-FFF2-40B4-BE49-F238E27FC236}">
                    <a16:creationId xmlns:a16="http://schemas.microsoft.com/office/drawing/2014/main" id="{8B3D454D-C8F0-4DB8-A5DB-E4E304D7FA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7" y="3872"/>
                <a:ext cx="10" cy="14"/>
              </a:xfrm>
              <a:custGeom>
                <a:avLst/>
                <a:gdLst>
                  <a:gd name="T0" fmla="*/ 0 w 10"/>
                  <a:gd name="T1" fmla="*/ 14 h 14"/>
                  <a:gd name="T2" fmla="*/ 2 w 10"/>
                  <a:gd name="T3" fmla="*/ 12 h 14"/>
                  <a:gd name="T4" fmla="*/ 6 w 10"/>
                  <a:gd name="T5" fmla="*/ 8 h 14"/>
                  <a:gd name="T6" fmla="*/ 10 w 10"/>
                  <a:gd name="T7" fmla="*/ 0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4">
                    <a:moveTo>
                      <a:pt x="0" y="14"/>
                    </a:moveTo>
                    <a:lnTo>
                      <a:pt x="2" y="12"/>
                    </a:lnTo>
                    <a:lnTo>
                      <a:pt x="6" y="8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9" name="Freeform 77">
                <a:extLst>
                  <a:ext uri="{FF2B5EF4-FFF2-40B4-BE49-F238E27FC236}">
                    <a16:creationId xmlns:a16="http://schemas.microsoft.com/office/drawing/2014/main" id="{31A7747B-5A70-4CF5-ADFC-A0FA6A4A63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7" y="3851"/>
                <a:ext cx="11" cy="21"/>
              </a:xfrm>
              <a:custGeom>
                <a:avLst/>
                <a:gdLst>
                  <a:gd name="T0" fmla="*/ 0 w 11"/>
                  <a:gd name="T1" fmla="*/ 21 h 21"/>
                  <a:gd name="T2" fmla="*/ 5 w 11"/>
                  <a:gd name="T3" fmla="*/ 11 h 21"/>
                  <a:gd name="T4" fmla="*/ 11 w 11"/>
                  <a:gd name="T5" fmla="*/ 0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lnTo>
                      <a:pt x="5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0" name="Freeform 78">
                <a:extLst>
                  <a:ext uri="{FF2B5EF4-FFF2-40B4-BE49-F238E27FC236}">
                    <a16:creationId xmlns:a16="http://schemas.microsoft.com/office/drawing/2014/main" id="{0C0A0034-3F33-41CD-96BB-1F2776BA22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8" y="3825"/>
                <a:ext cx="11" cy="26"/>
              </a:xfrm>
              <a:custGeom>
                <a:avLst/>
                <a:gdLst>
                  <a:gd name="T0" fmla="*/ 0 w 11"/>
                  <a:gd name="T1" fmla="*/ 26 h 26"/>
                  <a:gd name="T2" fmla="*/ 6 w 11"/>
                  <a:gd name="T3" fmla="*/ 13 h 26"/>
                  <a:gd name="T4" fmla="*/ 11 w 11"/>
                  <a:gd name="T5" fmla="*/ 0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6">
                    <a:moveTo>
                      <a:pt x="0" y="26"/>
                    </a:moveTo>
                    <a:lnTo>
                      <a:pt x="6" y="1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1" name="Freeform 79">
                <a:extLst>
                  <a:ext uri="{FF2B5EF4-FFF2-40B4-BE49-F238E27FC236}">
                    <a16:creationId xmlns:a16="http://schemas.microsoft.com/office/drawing/2014/main" id="{BCF72BB9-45AC-499A-95D3-3D3ABA6231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9" y="3802"/>
                <a:ext cx="11" cy="23"/>
              </a:xfrm>
              <a:custGeom>
                <a:avLst/>
                <a:gdLst>
                  <a:gd name="T0" fmla="*/ 0 w 11"/>
                  <a:gd name="T1" fmla="*/ 23 h 23"/>
                  <a:gd name="T2" fmla="*/ 5 w 11"/>
                  <a:gd name="T3" fmla="*/ 10 h 23"/>
                  <a:gd name="T4" fmla="*/ 11 w 11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3">
                    <a:moveTo>
                      <a:pt x="0" y="23"/>
                    </a:moveTo>
                    <a:lnTo>
                      <a:pt x="5" y="10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2" name="Freeform 80">
                <a:extLst>
                  <a:ext uri="{FF2B5EF4-FFF2-40B4-BE49-F238E27FC236}">
                    <a16:creationId xmlns:a16="http://schemas.microsoft.com/office/drawing/2014/main" id="{6C7C3866-EF22-4049-A020-0385162858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0" y="3787"/>
                <a:ext cx="11" cy="15"/>
              </a:xfrm>
              <a:custGeom>
                <a:avLst/>
                <a:gdLst>
                  <a:gd name="T0" fmla="*/ 0 w 11"/>
                  <a:gd name="T1" fmla="*/ 15 h 15"/>
                  <a:gd name="T2" fmla="*/ 5 w 11"/>
                  <a:gd name="T3" fmla="*/ 6 h 15"/>
                  <a:gd name="T4" fmla="*/ 9 w 11"/>
                  <a:gd name="T5" fmla="*/ 2 h 15"/>
                  <a:gd name="T6" fmla="*/ 11 w 11"/>
                  <a:gd name="T7" fmla="*/ 0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5">
                    <a:moveTo>
                      <a:pt x="0" y="15"/>
                    </a:moveTo>
                    <a:lnTo>
                      <a:pt x="5" y="6"/>
                    </a:lnTo>
                    <a:lnTo>
                      <a:pt x="9" y="2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3" name="Freeform 81">
                <a:extLst>
                  <a:ext uri="{FF2B5EF4-FFF2-40B4-BE49-F238E27FC236}">
                    <a16:creationId xmlns:a16="http://schemas.microsoft.com/office/drawing/2014/main" id="{B2EC74E9-133B-492E-B51E-8CC8BDC604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1" y="3785"/>
                <a:ext cx="11" cy="2"/>
              </a:xfrm>
              <a:custGeom>
                <a:avLst/>
                <a:gdLst>
                  <a:gd name="T0" fmla="*/ 0 w 11"/>
                  <a:gd name="T1" fmla="*/ 2 h 2"/>
                  <a:gd name="T2" fmla="*/ 6 w 11"/>
                  <a:gd name="T3" fmla="*/ 0 h 2"/>
                  <a:gd name="T4" fmla="*/ 11 w 11"/>
                  <a:gd name="T5" fmla="*/ 0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">
                    <a:moveTo>
                      <a:pt x="0" y="2"/>
                    </a:moveTo>
                    <a:lnTo>
                      <a:pt x="6" y="0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4" name="Freeform 82">
                <a:extLst>
                  <a:ext uri="{FF2B5EF4-FFF2-40B4-BE49-F238E27FC236}">
                    <a16:creationId xmlns:a16="http://schemas.microsoft.com/office/drawing/2014/main" id="{A2FF313A-0240-4505-B52B-E33B97F065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2" y="3785"/>
                <a:ext cx="10" cy="10"/>
              </a:xfrm>
              <a:custGeom>
                <a:avLst/>
                <a:gdLst>
                  <a:gd name="T0" fmla="*/ 0 w 10"/>
                  <a:gd name="T1" fmla="*/ 0 h 10"/>
                  <a:gd name="T2" fmla="*/ 2 w 10"/>
                  <a:gd name="T3" fmla="*/ 1 h 10"/>
                  <a:gd name="T4" fmla="*/ 4 w 10"/>
                  <a:gd name="T5" fmla="*/ 3 h 10"/>
                  <a:gd name="T6" fmla="*/ 10 w 10"/>
                  <a:gd name="T7" fmla="*/ 1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0">
                    <a:moveTo>
                      <a:pt x="0" y="0"/>
                    </a:moveTo>
                    <a:lnTo>
                      <a:pt x="2" y="1"/>
                    </a:lnTo>
                    <a:lnTo>
                      <a:pt x="4" y="3"/>
                    </a:lnTo>
                    <a:lnTo>
                      <a:pt x="10" y="1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5" name="Freeform 83">
                <a:extLst>
                  <a:ext uri="{FF2B5EF4-FFF2-40B4-BE49-F238E27FC236}">
                    <a16:creationId xmlns:a16="http://schemas.microsoft.com/office/drawing/2014/main" id="{06D52083-EB02-4DBF-B5B9-7C985260EB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2" y="3795"/>
                <a:ext cx="12" cy="20"/>
              </a:xfrm>
              <a:custGeom>
                <a:avLst/>
                <a:gdLst>
                  <a:gd name="T0" fmla="*/ 0 w 12"/>
                  <a:gd name="T1" fmla="*/ 0 h 20"/>
                  <a:gd name="T2" fmla="*/ 6 w 12"/>
                  <a:gd name="T3" fmla="*/ 9 h 20"/>
                  <a:gd name="T4" fmla="*/ 12 w 12"/>
                  <a:gd name="T5" fmla="*/ 20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0">
                    <a:moveTo>
                      <a:pt x="0" y="0"/>
                    </a:moveTo>
                    <a:lnTo>
                      <a:pt x="6" y="9"/>
                    </a:lnTo>
                    <a:lnTo>
                      <a:pt x="12" y="2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6" name="Freeform 84">
                <a:extLst>
                  <a:ext uri="{FF2B5EF4-FFF2-40B4-BE49-F238E27FC236}">
                    <a16:creationId xmlns:a16="http://schemas.microsoft.com/office/drawing/2014/main" id="{58E022FB-CBCE-48A5-A862-2C5383933D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4" y="3815"/>
                <a:ext cx="10" cy="25"/>
              </a:xfrm>
              <a:custGeom>
                <a:avLst/>
                <a:gdLst>
                  <a:gd name="T0" fmla="*/ 0 w 10"/>
                  <a:gd name="T1" fmla="*/ 0 h 25"/>
                  <a:gd name="T2" fmla="*/ 5 w 10"/>
                  <a:gd name="T3" fmla="*/ 12 h 25"/>
                  <a:gd name="T4" fmla="*/ 10 w 10"/>
                  <a:gd name="T5" fmla="*/ 25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5">
                    <a:moveTo>
                      <a:pt x="0" y="0"/>
                    </a:moveTo>
                    <a:lnTo>
                      <a:pt x="5" y="12"/>
                    </a:lnTo>
                    <a:lnTo>
                      <a:pt x="10" y="25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7" name="Freeform 85">
                <a:extLst>
                  <a:ext uri="{FF2B5EF4-FFF2-40B4-BE49-F238E27FC236}">
                    <a16:creationId xmlns:a16="http://schemas.microsoft.com/office/drawing/2014/main" id="{BDBC928B-D13D-48D3-806A-83E0EDB9FB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4" y="3840"/>
                <a:ext cx="10" cy="24"/>
              </a:xfrm>
              <a:custGeom>
                <a:avLst/>
                <a:gdLst>
                  <a:gd name="T0" fmla="*/ 0 w 10"/>
                  <a:gd name="T1" fmla="*/ 0 h 24"/>
                  <a:gd name="T2" fmla="*/ 5 w 10"/>
                  <a:gd name="T3" fmla="*/ 13 h 24"/>
                  <a:gd name="T4" fmla="*/ 10 w 10"/>
                  <a:gd name="T5" fmla="*/ 24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4">
                    <a:moveTo>
                      <a:pt x="0" y="0"/>
                    </a:moveTo>
                    <a:lnTo>
                      <a:pt x="5" y="13"/>
                    </a:lnTo>
                    <a:lnTo>
                      <a:pt x="10" y="24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8" name="Freeform 86">
                <a:extLst>
                  <a:ext uri="{FF2B5EF4-FFF2-40B4-BE49-F238E27FC236}">
                    <a16:creationId xmlns:a16="http://schemas.microsoft.com/office/drawing/2014/main" id="{9EF6E631-E9DE-4DA4-94F1-F47944145F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4" y="3864"/>
                <a:ext cx="12" cy="18"/>
              </a:xfrm>
              <a:custGeom>
                <a:avLst/>
                <a:gdLst>
                  <a:gd name="T0" fmla="*/ 0 w 12"/>
                  <a:gd name="T1" fmla="*/ 0 h 18"/>
                  <a:gd name="T2" fmla="*/ 6 w 12"/>
                  <a:gd name="T3" fmla="*/ 11 h 18"/>
                  <a:gd name="T4" fmla="*/ 10 w 12"/>
                  <a:gd name="T5" fmla="*/ 14 h 18"/>
                  <a:gd name="T6" fmla="*/ 12 w 12"/>
                  <a:gd name="T7" fmla="*/ 18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8">
                    <a:moveTo>
                      <a:pt x="0" y="0"/>
                    </a:moveTo>
                    <a:lnTo>
                      <a:pt x="6" y="11"/>
                    </a:lnTo>
                    <a:lnTo>
                      <a:pt x="10" y="14"/>
                    </a:lnTo>
                    <a:lnTo>
                      <a:pt x="12" y="18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9" name="Freeform 87">
                <a:extLst>
                  <a:ext uri="{FF2B5EF4-FFF2-40B4-BE49-F238E27FC236}">
                    <a16:creationId xmlns:a16="http://schemas.microsoft.com/office/drawing/2014/main" id="{73CF21AC-4FEF-4D68-AE0E-1CE09F2CED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6" y="3882"/>
                <a:ext cx="10" cy="5"/>
              </a:xfrm>
              <a:custGeom>
                <a:avLst/>
                <a:gdLst>
                  <a:gd name="T0" fmla="*/ 0 w 10"/>
                  <a:gd name="T1" fmla="*/ 0 h 5"/>
                  <a:gd name="T2" fmla="*/ 6 w 10"/>
                  <a:gd name="T3" fmla="*/ 4 h 5"/>
                  <a:gd name="T4" fmla="*/ 10 w 10"/>
                  <a:gd name="T5" fmla="*/ 5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5">
                    <a:moveTo>
                      <a:pt x="0" y="0"/>
                    </a:moveTo>
                    <a:lnTo>
                      <a:pt x="6" y="4"/>
                    </a:lnTo>
                    <a:lnTo>
                      <a:pt x="10" y="5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0" name="Freeform 88">
                <a:extLst>
                  <a:ext uri="{FF2B5EF4-FFF2-40B4-BE49-F238E27FC236}">
                    <a16:creationId xmlns:a16="http://schemas.microsoft.com/office/drawing/2014/main" id="{37C39B45-BEF7-4730-A5F5-97E3E4E24A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6" y="3882"/>
                <a:ext cx="11" cy="5"/>
              </a:xfrm>
              <a:custGeom>
                <a:avLst/>
                <a:gdLst>
                  <a:gd name="T0" fmla="*/ 0 w 11"/>
                  <a:gd name="T1" fmla="*/ 5 h 5"/>
                  <a:gd name="T2" fmla="*/ 5 w 11"/>
                  <a:gd name="T3" fmla="*/ 4 h 5"/>
                  <a:gd name="T4" fmla="*/ 11 w 11"/>
                  <a:gd name="T5" fmla="*/ 0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5">
                    <a:moveTo>
                      <a:pt x="0" y="5"/>
                    </a:moveTo>
                    <a:lnTo>
                      <a:pt x="5" y="4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1" name="Freeform 89">
                <a:extLst>
                  <a:ext uri="{FF2B5EF4-FFF2-40B4-BE49-F238E27FC236}">
                    <a16:creationId xmlns:a16="http://schemas.microsoft.com/office/drawing/2014/main" id="{5E0FB060-D0EF-4A6A-9C09-01996F86F0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7" y="3864"/>
                <a:ext cx="11" cy="18"/>
              </a:xfrm>
              <a:custGeom>
                <a:avLst/>
                <a:gdLst>
                  <a:gd name="T0" fmla="*/ 0 w 11"/>
                  <a:gd name="T1" fmla="*/ 18 h 18"/>
                  <a:gd name="T2" fmla="*/ 2 w 11"/>
                  <a:gd name="T3" fmla="*/ 14 h 18"/>
                  <a:gd name="T4" fmla="*/ 6 w 11"/>
                  <a:gd name="T5" fmla="*/ 11 h 18"/>
                  <a:gd name="T6" fmla="*/ 11 w 11"/>
                  <a:gd name="T7" fmla="*/ 0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8">
                    <a:moveTo>
                      <a:pt x="0" y="18"/>
                    </a:moveTo>
                    <a:lnTo>
                      <a:pt x="2" y="14"/>
                    </a:lnTo>
                    <a:lnTo>
                      <a:pt x="6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2" name="Freeform 90">
                <a:extLst>
                  <a:ext uri="{FF2B5EF4-FFF2-40B4-BE49-F238E27FC236}">
                    <a16:creationId xmlns:a16="http://schemas.microsoft.com/office/drawing/2014/main" id="{E8BA3E84-C9EA-4BA8-9EFD-D71E40D6F4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8" y="3839"/>
                <a:ext cx="11" cy="25"/>
              </a:xfrm>
              <a:custGeom>
                <a:avLst/>
                <a:gdLst>
                  <a:gd name="T0" fmla="*/ 0 w 11"/>
                  <a:gd name="T1" fmla="*/ 25 h 25"/>
                  <a:gd name="T2" fmla="*/ 3 w 11"/>
                  <a:gd name="T3" fmla="*/ 20 h 25"/>
                  <a:gd name="T4" fmla="*/ 5 w 11"/>
                  <a:gd name="T5" fmla="*/ 13 h 25"/>
                  <a:gd name="T6" fmla="*/ 11 w 11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5">
                    <a:moveTo>
                      <a:pt x="0" y="25"/>
                    </a:moveTo>
                    <a:lnTo>
                      <a:pt x="3" y="20"/>
                    </a:lnTo>
                    <a:lnTo>
                      <a:pt x="5" y="1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3" name="Freeform 91">
                <a:extLst>
                  <a:ext uri="{FF2B5EF4-FFF2-40B4-BE49-F238E27FC236}">
                    <a16:creationId xmlns:a16="http://schemas.microsoft.com/office/drawing/2014/main" id="{CE4BD343-051D-4102-9426-3709BAD497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9" y="3815"/>
                <a:ext cx="11" cy="24"/>
              </a:xfrm>
              <a:custGeom>
                <a:avLst/>
                <a:gdLst>
                  <a:gd name="T0" fmla="*/ 0 w 11"/>
                  <a:gd name="T1" fmla="*/ 24 h 24"/>
                  <a:gd name="T2" fmla="*/ 5 w 11"/>
                  <a:gd name="T3" fmla="*/ 11 h 24"/>
                  <a:gd name="T4" fmla="*/ 11 w 11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4">
                    <a:moveTo>
                      <a:pt x="0" y="24"/>
                    </a:moveTo>
                    <a:lnTo>
                      <a:pt x="5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4" name="Freeform 92">
                <a:extLst>
                  <a:ext uri="{FF2B5EF4-FFF2-40B4-BE49-F238E27FC236}">
                    <a16:creationId xmlns:a16="http://schemas.microsoft.com/office/drawing/2014/main" id="{EA51E918-74A4-42B3-B5BE-59A6BE524B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0" y="3794"/>
                <a:ext cx="11" cy="21"/>
              </a:xfrm>
              <a:custGeom>
                <a:avLst/>
                <a:gdLst>
                  <a:gd name="T0" fmla="*/ 0 w 11"/>
                  <a:gd name="T1" fmla="*/ 21 h 21"/>
                  <a:gd name="T2" fmla="*/ 6 w 11"/>
                  <a:gd name="T3" fmla="*/ 9 h 21"/>
                  <a:gd name="T4" fmla="*/ 8 w 11"/>
                  <a:gd name="T5" fmla="*/ 5 h 21"/>
                  <a:gd name="T6" fmla="*/ 11 w 11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lnTo>
                      <a:pt x="6" y="9"/>
                    </a:lnTo>
                    <a:lnTo>
                      <a:pt x="8" y="5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5" name="Freeform 93">
                <a:extLst>
                  <a:ext uri="{FF2B5EF4-FFF2-40B4-BE49-F238E27FC236}">
                    <a16:creationId xmlns:a16="http://schemas.microsoft.com/office/drawing/2014/main" id="{2A4CC7CC-838F-4816-9375-DC4E42C8CC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1" y="3785"/>
                <a:ext cx="10" cy="9"/>
              </a:xfrm>
              <a:custGeom>
                <a:avLst/>
                <a:gdLst>
                  <a:gd name="T0" fmla="*/ 0 w 10"/>
                  <a:gd name="T1" fmla="*/ 9 h 9"/>
                  <a:gd name="T2" fmla="*/ 4 w 10"/>
                  <a:gd name="T3" fmla="*/ 3 h 9"/>
                  <a:gd name="T4" fmla="*/ 10 w 10"/>
                  <a:gd name="T5" fmla="*/ 0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9">
                    <a:moveTo>
                      <a:pt x="0" y="9"/>
                    </a:moveTo>
                    <a:lnTo>
                      <a:pt x="4" y="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6" name="Freeform 94">
                <a:extLst>
                  <a:ext uri="{FF2B5EF4-FFF2-40B4-BE49-F238E27FC236}">
                    <a16:creationId xmlns:a16="http://schemas.microsoft.com/office/drawing/2014/main" id="{0BAC10D5-326E-4521-9A88-A2B5BC51B7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1" y="3785"/>
                <a:ext cx="12" cy="2"/>
              </a:xfrm>
              <a:custGeom>
                <a:avLst/>
                <a:gdLst>
                  <a:gd name="T0" fmla="*/ 0 w 12"/>
                  <a:gd name="T1" fmla="*/ 0 h 2"/>
                  <a:gd name="T2" fmla="*/ 6 w 12"/>
                  <a:gd name="T3" fmla="*/ 0 h 2"/>
                  <a:gd name="T4" fmla="*/ 12 w 12"/>
                  <a:gd name="T5" fmla="*/ 2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">
                    <a:moveTo>
                      <a:pt x="0" y="0"/>
                    </a:moveTo>
                    <a:lnTo>
                      <a:pt x="6" y="0"/>
                    </a:lnTo>
                    <a:lnTo>
                      <a:pt x="12" y="2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7" name="Freeform 95">
                <a:extLst>
                  <a:ext uri="{FF2B5EF4-FFF2-40B4-BE49-F238E27FC236}">
                    <a16:creationId xmlns:a16="http://schemas.microsoft.com/office/drawing/2014/main" id="{CDCB74F9-9BE2-408B-A3F6-1FAD1A05A1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3" y="3787"/>
                <a:ext cx="10" cy="15"/>
              </a:xfrm>
              <a:custGeom>
                <a:avLst/>
                <a:gdLst>
                  <a:gd name="T0" fmla="*/ 0 w 10"/>
                  <a:gd name="T1" fmla="*/ 0 h 15"/>
                  <a:gd name="T2" fmla="*/ 2 w 10"/>
                  <a:gd name="T3" fmla="*/ 2 h 15"/>
                  <a:gd name="T4" fmla="*/ 5 w 10"/>
                  <a:gd name="T5" fmla="*/ 6 h 15"/>
                  <a:gd name="T6" fmla="*/ 10 w 10"/>
                  <a:gd name="T7" fmla="*/ 15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5">
                    <a:moveTo>
                      <a:pt x="0" y="0"/>
                    </a:moveTo>
                    <a:lnTo>
                      <a:pt x="2" y="2"/>
                    </a:lnTo>
                    <a:lnTo>
                      <a:pt x="5" y="6"/>
                    </a:lnTo>
                    <a:lnTo>
                      <a:pt x="10" y="15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8" name="Freeform 96">
                <a:extLst>
                  <a:ext uri="{FF2B5EF4-FFF2-40B4-BE49-F238E27FC236}">
                    <a16:creationId xmlns:a16="http://schemas.microsoft.com/office/drawing/2014/main" id="{BB728E24-895B-4D1C-8008-460B3E6933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3" y="3802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5 w 10"/>
                  <a:gd name="T3" fmla="*/ 10 h 23"/>
                  <a:gd name="T4" fmla="*/ 10 w 10"/>
                  <a:gd name="T5" fmla="*/ 23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5" y="10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9" name="Freeform 97">
                <a:extLst>
                  <a:ext uri="{FF2B5EF4-FFF2-40B4-BE49-F238E27FC236}">
                    <a16:creationId xmlns:a16="http://schemas.microsoft.com/office/drawing/2014/main" id="{F94F0369-9590-4FDF-9FDE-97B1CD2BBB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3" y="3825"/>
                <a:ext cx="12" cy="26"/>
              </a:xfrm>
              <a:custGeom>
                <a:avLst/>
                <a:gdLst>
                  <a:gd name="T0" fmla="*/ 0 w 12"/>
                  <a:gd name="T1" fmla="*/ 0 h 26"/>
                  <a:gd name="T2" fmla="*/ 6 w 12"/>
                  <a:gd name="T3" fmla="*/ 13 h 26"/>
                  <a:gd name="T4" fmla="*/ 12 w 12"/>
                  <a:gd name="T5" fmla="*/ 26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6">
                    <a:moveTo>
                      <a:pt x="0" y="0"/>
                    </a:moveTo>
                    <a:lnTo>
                      <a:pt x="6" y="13"/>
                    </a:lnTo>
                    <a:lnTo>
                      <a:pt x="12" y="26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0" name="Freeform 98">
                <a:extLst>
                  <a:ext uri="{FF2B5EF4-FFF2-40B4-BE49-F238E27FC236}">
                    <a16:creationId xmlns:a16="http://schemas.microsoft.com/office/drawing/2014/main" id="{396B9CC0-60B2-4183-932A-585B9918F9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5" y="3851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6 w 10"/>
                  <a:gd name="T3" fmla="*/ 12 h 23"/>
                  <a:gd name="T4" fmla="*/ 8 w 10"/>
                  <a:gd name="T5" fmla="*/ 18 h 23"/>
                  <a:gd name="T6" fmla="*/ 10 w 10"/>
                  <a:gd name="T7" fmla="*/ 23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6" y="12"/>
                    </a:lnTo>
                    <a:lnTo>
                      <a:pt x="8" y="18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1" name="Freeform 99">
                <a:extLst>
                  <a:ext uri="{FF2B5EF4-FFF2-40B4-BE49-F238E27FC236}">
                    <a16:creationId xmlns:a16="http://schemas.microsoft.com/office/drawing/2014/main" id="{9ADF6F85-62AC-4DFA-94A4-3D1B533BB9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5" y="3874"/>
                <a:ext cx="11" cy="12"/>
              </a:xfrm>
              <a:custGeom>
                <a:avLst/>
                <a:gdLst>
                  <a:gd name="T0" fmla="*/ 0 w 11"/>
                  <a:gd name="T1" fmla="*/ 0 h 12"/>
                  <a:gd name="T2" fmla="*/ 5 w 11"/>
                  <a:gd name="T3" fmla="*/ 8 h 12"/>
                  <a:gd name="T4" fmla="*/ 8 w 11"/>
                  <a:gd name="T5" fmla="*/ 10 h 12"/>
                  <a:gd name="T6" fmla="*/ 11 w 11"/>
                  <a:gd name="T7" fmla="*/ 12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2">
                    <a:moveTo>
                      <a:pt x="0" y="0"/>
                    </a:moveTo>
                    <a:lnTo>
                      <a:pt x="5" y="8"/>
                    </a:lnTo>
                    <a:lnTo>
                      <a:pt x="8" y="10"/>
                    </a:lnTo>
                    <a:lnTo>
                      <a:pt x="11" y="12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2" name="Freeform 100">
                <a:extLst>
                  <a:ext uri="{FF2B5EF4-FFF2-40B4-BE49-F238E27FC236}">
                    <a16:creationId xmlns:a16="http://schemas.microsoft.com/office/drawing/2014/main" id="{DED363F6-719D-4E73-8817-97D4054347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6" y="3886"/>
                <a:ext cx="11" cy="1"/>
              </a:xfrm>
              <a:custGeom>
                <a:avLst/>
                <a:gdLst>
                  <a:gd name="T0" fmla="*/ 0 w 11"/>
                  <a:gd name="T1" fmla="*/ 0 h 1"/>
                  <a:gd name="T2" fmla="*/ 6 w 11"/>
                  <a:gd name="T3" fmla="*/ 1 h 1"/>
                  <a:gd name="T4" fmla="*/ 11 w 11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">
                    <a:moveTo>
                      <a:pt x="0" y="0"/>
                    </a:moveTo>
                    <a:lnTo>
                      <a:pt x="6" y="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3" name="Freeform 101">
                <a:extLst>
                  <a:ext uri="{FF2B5EF4-FFF2-40B4-BE49-F238E27FC236}">
                    <a16:creationId xmlns:a16="http://schemas.microsoft.com/office/drawing/2014/main" id="{9BD87193-43C0-4684-B7D1-ED9E68CDA5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7" y="3875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3 w 11"/>
                  <a:gd name="T3" fmla="*/ 9 h 11"/>
                  <a:gd name="T4" fmla="*/ 5 w 11"/>
                  <a:gd name="T5" fmla="*/ 7 h 11"/>
                  <a:gd name="T6" fmla="*/ 11 w 11"/>
                  <a:gd name="T7" fmla="*/ 0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1">
                    <a:moveTo>
                      <a:pt x="0" y="11"/>
                    </a:moveTo>
                    <a:lnTo>
                      <a:pt x="3" y="9"/>
                    </a:lnTo>
                    <a:lnTo>
                      <a:pt x="5" y="7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4" name="Freeform 102">
                <a:extLst>
                  <a:ext uri="{FF2B5EF4-FFF2-40B4-BE49-F238E27FC236}">
                    <a16:creationId xmlns:a16="http://schemas.microsoft.com/office/drawing/2014/main" id="{717FD50B-6D4F-4FE5-8435-83AC2337D7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8" y="3854"/>
                <a:ext cx="11" cy="21"/>
              </a:xfrm>
              <a:custGeom>
                <a:avLst/>
                <a:gdLst>
                  <a:gd name="T0" fmla="*/ 0 w 11"/>
                  <a:gd name="T1" fmla="*/ 21 h 21"/>
                  <a:gd name="T2" fmla="*/ 2 w 11"/>
                  <a:gd name="T3" fmla="*/ 16 h 21"/>
                  <a:gd name="T4" fmla="*/ 5 w 11"/>
                  <a:gd name="T5" fmla="*/ 11 h 21"/>
                  <a:gd name="T6" fmla="*/ 11 w 11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lnTo>
                      <a:pt x="2" y="16"/>
                    </a:lnTo>
                    <a:lnTo>
                      <a:pt x="5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5" name="Freeform 103">
                <a:extLst>
                  <a:ext uri="{FF2B5EF4-FFF2-40B4-BE49-F238E27FC236}">
                    <a16:creationId xmlns:a16="http://schemas.microsoft.com/office/drawing/2014/main" id="{7FD07682-F38E-4724-85D8-45B5B99BCF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9" y="3829"/>
                <a:ext cx="11" cy="25"/>
              </a:xfrm>
              <a:custGeom>
                <a:avLst/>
                <a:gdLst>
                  <a:gd name="T0" fmla="*/ 0 w 11"/>
                  <a:gd name="T1" fmla="*/ 25 h 25"/>
                  <a:gd name="T2" fmla="*/ 6 w 11"/>
                  <a:gd name="T3" fmla="*/ 12 h 25"/>
                  <a:gd name="T4" fmla="*/ 11 w 11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5">
                    <a:moveTo>
                      <a:pt x="0" y="25"/>
                    </a:moveTo>
                    <a:lnTo>
                      <a:pt x="6" y="12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6" name="Freeform 104">
                <a:extLst>
                  <a:ext uri="{FF2B5EF4-FFF2-40B4-BE49-F238E27FC236}">
                    <a16:creationId xmlns:a16="http://schemas.microsoft.com/office/drawing/2014/main" id="{0C532BA6-F944-4D68-95FB-5BE23BDF35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0" y="3804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4 w 10"/>
                  <a:gd name="T3" fmla="*/ 12 h 25"/>
                  <a:gd name="T4" fmla="*/ 8 w 10"/>
                  <a:gd name="T5" fmla="*/ 6 h 25"/>
                  <a:gd name="T6" fmla="*/ 10 w 10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4" y="12"/>
                    </a:lnTo>
                    <a:lnTo>
                      <a:pt x="8" y="6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7" name="Freeform 105">
                <a:extLst>
                  <a:ext uri="{FF2B5EF4-FFF2-40B4-BE49-F238E27FC236}">
                    <a16:creationId xmlns:a16="http://schemas.microsoft.com/office/drawing/2014/main" id="{FDD46732-37F1-4F1A-AF71-56A4A5AEC8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0" y="3788"/>
                <a:ext cx="12" cy="16"/>
              </a:xfrm>
              <a:custGeom>
                <a:avLst/>
                <a:gdLst>
                  <a:gd name="T0" fmla="*/ 0 w 12"/>
                  <a:gd name="T1" fmla="*/ 16 h 16"/>
                  <a:gd name="T2" fmla="*/ 6 w 12"/>
                  <a:gd name="T3" fmla="*/ 7 h 16"/>
                  <a:gd name="T4" fmla="*/ 9 w 12"/>
                  <a:gd name="T5" fmla="*/ 4 h 16"/>
                  <a:gd name="T6" fmla="*/ 12 w 12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6">
                    <a:moveTo>
                      <a:pt x="0" y="16"/>
                    </a:moveTo>
                    <a:lnTo>
                      <a:pt x="6" y="7"/>
                    </a:lnTo>
                    <a:lnTo>
                      <a:pt x="9" y="4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8" name="Freeform 106">
                <a:extLst>
                  <a:ext uri="{FF2B5EF4-FFF2-40B4-BE49-F238E27FC236}">
                    <a16:creationId xmlns:a16="http://schemas.microsoft.com/office/drawing/2014/main" id="{A38D753F-2648-4088-BD42-E19B160CAA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2" y="3785"/>
                <a:ext cx="10" cy="3"/>
              </a:xfrm>
              <a:custGeom>
                <a:avLst/>
                <a:gdLst>
                  <a:gd name="T0" fmla="*/ 0 w 10"/>
                  <a:gd name="T1" fmla="*/ 3 h 3"/>
                  <a:gd name="T2" fmla="*/ 5 w 10"/>
                  <a:gd name="T3" fmla="*/ 0 h 3"/>
                  <a:gd name="T4" fmla="*/ 10 w 10"/>
                  <a:gd name="T5" fmla="*/ 0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3">
                    <a:moveTo>
                      <a:pt x="0" y="3"/>
                    </a:moveTo>
                    <a:lnTo>
                      <a:pt x="5" y="0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9" name="Freeform 107">
                <a:extLst>
                  <a:ext uri="{FF2B5EF4-FFF2-40B4-BE49-F238E27FC236}">
                    <a16:creationId xmlns:a16="http://schemas.microsoft.com/office/drawing/2014/main" id="{C0BFAEBC-1120-49ED-A322-1A228C2055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2" y="3785"/>
                <a:ext cx="10" cy="8"/>
              </a:xfrm>
              <a:custGeom>
                <a:avLst/>
                <a:gdLst>
                  <a:gd name="T0" fmla="*/ 0 w 10"/>
                  <a:gd name="T1" fmla="*/ 0 h 8"/>
                  <a:gd name="T2" fmla="*/ 5 w 10"/>
                  <a:gd name="T3" fmla="*/ 2 h 8"/>
                  <a:gd name="T4" fmla="*/ 10 w 10"/>
                  <a:gd name="T5" fmla="*/ 8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8">
                    <a:moveTo>
                      <a:pt x="0" y="0"/>
                    </a:moveTo>
                    <a:lnTo>
                      <a:pt x="5" y="2"/>
                    </a:lnTo>
                    <a:lnTo>
                      <a:pt x="10" y="8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0" name="Freeform 108">
                <a:extLst>
                  <a:ext uri="{FF2B5EF4-FFF2-40B4-BE49-F238E27FC236}">
                    <a16:creationId xmlns:a16="http://schemas.microsoft.com/office/drawing/2014/main" id="{7950E821-DC11-4E97-8E65-544DDF6BB5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2" y="3793"/>
                <a:ext cx="12" cy="18"/>
              </a:xfrm>
              <a:custGeom>
                <a:avLst/>
                <a:gdLst>
                  <a:gd name="T0" fmla="*/ 0 w 12"/>
                  <a:gd name="T1" fmla="*/ 0 h 18"/>
                  <a:gd name="T2" fmla="*/ 3 w 12"/>
                  <a:gd name="T3" fmla="*/ 3 h 18"/>
                  <a:gd name="T4" fmla="*/ 6 w 12"/>
                  <a:gd name="T5" fmla="*/ 8 h 18"/>
                  <a:gd name="T6" fmla="*/ 12 w 12"/>
                  <a:gd name="T7" fmla="*/ 18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8">
                    <a:moveTo>
                      <a:pt x="0" y="0"/>
                    </a:moveTo>
                    <a:lnTo>
                      <a:pt x="3" y="3"/>
                    </a:lnTo>
                    <a:lnTo>
                      <a:pt x="6" y="8"/>
                    </a:lnTo>
                    <a:lnTo>
                      <a:pt x="12" y="18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1" name="Freeform 109">
                <a:extLst>
                  <a:ext uri="{FF2B5EF4-FFF2-40B4-BE49-F238E27FC236}">
                    <a16:creationId xmlns:a16="http://schemas.microsoft.com/office/drawing/2014/main" id="{19AF870A-90D1-42E4-89A5-601465FED8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4" y="3811"/>
                <a:ext cx="10" cy="26"/>
              </a:xfrm>
              <a:custGeom>
                <a:avLst/>
                <a:gdLst>
                  <a:gd name="T0" fmla="*/ 0 w 10"/>
                  <a:gd name="T1" fmla="*/ 0 h 26"/>
                  <a:gd name="T2" fmla="*/ 2 w 10"/>
                  <a:gd name="T3" fmla="*/ 6 h 26"/>
                  <a:gd name="T4" fmla="*/ 5 w 10"/>
                  <a:gd name="T5" fmla="*/ 13 h 26"/>
                  <a:gd name="T6" fmla="*/ 10 w 10"/>
                  <a:gd name="T7" fmla="*/ 26 h 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6">
                    <a:moveTo>
                      <a:pt x="0" y="0"/>
                    </a:moveTo>
                    <a:lnTo>
                      <a:pt x="2" y="6"/>
                    </a:lnTo>
                    <a:lnTo>
                      <a:pt x="5" y="13"/>
                    </a:lnTo>
                    <a:lnTo>
                      <a:pt x="10" y="26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2" name="Freeform 110">
                <a:extLst>
                  <a:ext uri="{FF2B5EF4-FFF2-40B4-BE49-F238E27FC236}">
                    <a16:creationId xmlns:a16="http://schemas.microsoft.com/office/drawing/2014/main" id="{F252F3C3-9224-488C-89E7-AD7254D402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4" y="3837"/>
                <a:ext cx="12" cy="24"/>
              </a:xfrm>
              <a:custGeom>
                <a:avLst/>
                <a:gdLst>
                  <a:gd name="T0" fmla="*/ 0 w 12"/>
                  <a:gd name="T1" fmla="*/ 0 h 24"/>
                  <a:gd name="T2" fmla="*/ 6 w 12"/>
                  <a:gd name="T3" fmla="*/ 12 h 24"/>
                  <a:gd name="T4" fmla="*/ 12 w 12"/>
                  <a:gd name="T5" fmla="*/ 24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4">
                    <a:moveTo>
                      <a:pt x="0" y="0"/>
                    </a:moveTo>
                    <a:lnTo>
                      <a:pt x="6" y="12"/>
                    </a:lnTo>
                    <a:lnTo>
                      <a:pt x="12" y="24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3" name="Freeform 111">
                <a:extLst>
                  <a:ext uri="{FF2B5EF4-FFF2-40B4-BE49-F238E27FC236}">
                    <a16:creationId xmlns:a16="http://schemas.microsoft.com/office/drawing/2014/main" id="{EE87F3E1-2FC6-4EE8-B601-4894A10B93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6" y="3861"/>
                <a:ext cx="10" cy="19"/>
              </a:xfrm>
              <a:custGeom>
                <a:avLst/>
                <a:gdLst>
                  <a:gd name="T0" fmla="*/ 0 w 10"/>
                  <a:gd name="T1" fmla="*/ 0 h 19"/>
                  <a:gd name="T2" fmla="*/ 6 w 10"/>
                  <a:gd name="T3" fmla="*/ 10 h 19"/>
                  <a:gd name="T4" fmla="*/ 8 w 10"/>
                  <a:gd name="T5" fmla="*/ 16 h 19"/>
                  <a:gd name="T6" fmla="*/ 10 w 10"/>
                  <a:gd name="T7" fmla="*/ 19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9">
                    <a:moveTo>
                      <a:pt x="0" y="0"/>
                    </a:moveTo>
                    <a:lnTo>
                      <a:pt x="6" y="10"/>
                    </a:lnTo>
                    <a:lnTo>
                      <a:pt x="8" y="16"/>
                    </a:lnTo>
                    <a:lnTo>
                      <a:pt x="10" y="19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4" name="Freeform 112">
                <a:extLst>
                  <a:ext uri="{FF2B5EF4-FFF2-40B4-BE49-F238E27FC236}">
                    <a16:creationId xmlns:a16="http://schemas.microsoft.com/office/drawing/2014/main" id="{C7455595-25A4-498B-B4CC-5020647AD8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6" y="3880"/>
                <a:ext cx="11" cy="7"/>
              </a:xfrm>
              <a:custGeom>
                <a:avLst/>
                <a:gdLst>
                  <a:gd name="T0" fmla="*/ 0 w 11"/>
                  <a:gd name="T1" fmla="*/ 0 h 7"/>
                  <a:gd name="T2" fmla="*/ 5 w 11"/>
                  <a:gd name="T3" fmla="*/ 5 h 7"/>
                  <a:gd name="T4" fmla="*/ 11 w 11"/>
                  <a:gd name="T5" fmla="*/ 7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7">
                    <a:moveTo>
                      <a:pt x="0" y="0"/>
                    </a:moveTo>
                    <a:lnTo>
                      <a:pt x="5" y="5"/>
                    </a:lnTo>
                    <a:lnTo>
                      <a:pt x="11" y="7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5" name="Freeform 113">
                <a:extLst>
                  <a:ext uri="{FF2B5EF4-FFF2-40B4-BE49-F238E27FC236}">
                    <a16:creationId xmlns:a16="http://schemas.microsoft.com/office/drawing/2014/main" id="{52031448-4546-47B5-AF5F-32D4B2E8D4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7" y="3883"/>
                <a:ext cx="11" cy="4"/>
              </a:xfrm>
              <a:custGeom>
                <a:avLst/>
                <a:gdLst>
                  <a:gd name="T0" fmla="*/ 0 w 11"/>
                  <a:gd name="T1" fmla="*/ 4 h 4"/>
                  <a:gd name="T2" fmla="*/ 5 w 11"/>
                  <a:gd name="T3" fmla="*/ 3 h 4"/>
                  <a:gd name="T4" fmla="*/ 11 w 11"/>
                  <a:gd name="T5" fmla="*/ 0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4">
                    <a:moveTo>
                      <a:pt x="0" y="4"/>
                    </a:moveTo>
                    <a:lnTo>
                      <a:pt x="5" y="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6" name="Freeform 114">
                <a:extLst>
                  <a:ext uri="{FF2B5EF4-FFF2-40B4-BE49-F238E27FC236}">
                    <a16:creationId xmlns:a16="http://schemas.microsoft.com/office/drawing/2014/main" id="{41E8E69A-AA0E-4B4B-9A31-E91AC9CCBD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8" y="3867"/>
                <a:ext cx="11" cy="16"/>
              </a:xfrm>
              <a:custGeom>
                <a:avLst/>
                <a:gdLst>
                  <a:gd name="T0" fmla="*/ 0 w 11"/>
                  <a:gd name="T1" fmla="*/ 16 h 16"/>
                  <a:gd name="T2" fmla="*/ 3 w 11"/>
                  <a:gd name="T3" fmla="*/ 12 h 16"/>
                  <a:gd name="T4" fmla="*/ 6 w 11"/>
                  <a:gd name="T5" fmla="*/ 9 h 16"/>
                  <a:gd name="T6" fmla="*/ 11 w 11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6">
                    <a:moveTo>
                      <a:pt x="0" y="16"/>
                    </a:moveTo>
                    <a:lnTo>
                      <a:pt x="3" y="12"/>
                    </a:lnTo>
                    <a:lnTo>
                      <a:pt x="6" y="9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7" name="Freeform 115">
                <a:extLst>
                  <a:ext uri="{FF2B5EF4-FFF2-40B4-BE49-F238E27FC236}">
                    <a16:creationId xmlns:a16="http://schemas.microsoft.com/office/drawing/2014/main" id="{D0FB12BC-4FC6-43E4-8032-19CFDBAEDD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9" y="3842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2 w 10"/>
                  <a:gd name="T3" fmla="*/ 19 h 25"/>
                  <a:gd name="T4" fmla="*/ 4 w 10"/>
                  <a:gd name="T5" fmla="*/ 13 h 25"/>
                  <a:gd name="T6" fmla="*/ 10 w 10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2" y="19"/>
                    </a:lnTo>
                    <a:lnTo>
                      <a:pt x="4" y="1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8" name="Freeform 116">
                <a:extLst>
                  <a:ext uri="{FF2B5EF4-FFF2-40B4-BE49-F238E27FC236}">
                    <a16:creationId xmlns:a16="http://schemas.microsoft.com/office/drawing/2014/main" id="{C929B630-EADD-41A9-BB88-790380428D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9" y="3817"/>
                <a:ext cx="12" cy="25"/>
              </a:xfrm>
              <a:custGeom>
                <a:avLst/>
                <a:gdLst>
                  <a:gd name="T0" fmla="*/ 0 w 12"/>
                  <a:gd name="T1" fmla="*/ 25 h 25"/>
                  <a:gd name="T2" fmla="*/ 6 w 12"/>
                  <a:gd name="T3" fmla="*/ 13 h 25"/>
                  <a:gd name="T4" fmla="*/ 12 w 12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5">
                    <a:moveTo>
                      <a:pt x="0" y="25"/>
                    </a:moveTo>
                    <a:lnTo>
                      <a:pt x="6" y="1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9" name="Freeform 117">
                <a:extLst>
                  <a:ext uri="{FF2B5EF4-FFF2-40B4-BE49-F238E27FC236}">
                    <a16:creationId xmlns:a16="http://schemas.microsoft.com/office/drawing/2014/main" id="{2A78E953-1CBA-4BD8-8108-BA64EFA0AD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1" y="3796"/>
                <a:ext cx="10" cy="21"/>
              </a:xfrm>
              <a:custGeom>
                <a:avLst/>
                <a:gdLst>
                  <a:gd name="T0" fmla="*/ 0 w 10"/>
                  <a:gd name="T1" fmla="*/ 21 h 21"/>
                  <a:gd name="T2" fmla="*/ 5 w 10"/>
                  <a:gd name="T3" fmla="*/ 10 h 21"/>
                  <a:gd name="T4" fmla="*/ 8 w 10"/>
                  <a:gd name="T5" fmla="*/ 5 h 21"/>
                  <a:gd name="T6" fmla="*/ 10 w 10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1">
                    <a:moveTo>
                      <a:pt x="0" y="21"/>
                    </a:moveTo>
                    <a:lnTo>
                      <a:pt x="5" y="10"/>
                    </a:lnTo>
                    <a:lnTo>
                      <a:pt x="8" y="5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0" name="Freeform 118">
                <a:extLst>
                  <a:ext uri="{FF2B5EF4-FFF2-40B4-BE49-F238E27FC236}">
                    <a16:creationId xmlns:a16="http://schemas.microsoft.com/office/drawing/2014/main" id="{633D375B-B5CD-4363-8F8A-E8F02B71B1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1" y="3785"/>
                <a:ext cx="10" cy="11"/>
              </a:xfrm>
              <a:custGeom>
                <a:avLst/>
                <a:gdLst>
                  <a:gd name="T0" fmla="*/ 0 w 10"/>
                  <a:gd name="T1" fmla="*/ 11 h 11"/>
                  <a:gd name="T2" fmla="*/ 5 w 10"/>
                  <a:gd name="T3" fmla="*/ 4 h 11"/>
                  <a:gd name="T4" fmla="*/ 8 w 10"/>
                  <a:gd name="T5" fmla="*/ 2 h 11"/>
                  <a:gd name="T6" fmla="*/ 10 w 10"/>
                  <a:gd name="T7" fmla="*/ 0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1">
                    <a:moveTo>
                      <a:pt x="0" y="11"/>
                    </a:moveTo>
                    <a:lnTo>
                      <a:pt x="5" y="4"/>
                    </a:lnTo>
                    <a:lnTo>
                      <a:pt x="8" y="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1" name="Freeform 119">
                <a:extLst>
                  <a:ext uri="{FF2B5EF4-FFF2-40B4-BE49-F238E27FC236}">
                    <a16:creationId xmlns:a16="http://schemas.microsoft.com/office/drawing/2014/main" id="{700DA1B4-6746-4274-BBA6-068615F80C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1" y="3784"/>
                <a:ext cx="12" cy="2"/>
              </a:xfrm>
              <a:custGeom>
                <a:avLst/>
                <a:gdLst>
                  <a:gd name="T0" fmla="*/ 0 w 12"/>
                  <a:gd name="T1" fmla="*/ 1 h 2"/>
                  <a:gd name="T2" fmla="*/ 6 w 12"/>
                  <a:gd name="T3" fmla="*/ 0 h 2"/>
                  <a:gd name="T4" fmla="*/ 12 w 12"/>
                  <a:gd name="T5" fmla="*/ 2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">
                    <a:moveTo>
                      <a:pt x="0" y="1"/>
                    </a:moveTo>
                    <a:lnTo>
                      <a:pt x="6" y="0"/>
                    </a:lnTo>
                    <a:lnTo>
                      <a:pt x="12" y="2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2" name="Freeform 120">
                <a:extLst>
                  <a:ext uri="{FF2B5EF4-FFF2-40B4-BE49-F238E27FC236}">
                    <a16:creationId xmlns:a16="http://schemas.microsoft.com/office/drawing/2014/main" id="{69D0B62D-861B-4858-886A-AD8D285FB0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3" y="3786"/>
                <a:ext cx="10" cy="14"/>
              </a:xfrm>
              <a:custGeom>
                <a:avLst/>
                <a:gdLst>
                  <a:gd name="T0" fmla="*/ 0 w 10"/>
                  <a:gd name="T1" fmla="*/ 0 h 14"/>
                  <a:gd name="T2" fmla="*/ 2 w 10"/>
                  <a:gd name="T3" fmla="*/ 2 h 14"/>
                  <a:gd name="T4" fmla="*/ 5 w 10"/>
                  <a:gd name="T5" fmla="*/ 6 h 14"/>
                  <a:gd name="T6" fmla="*/ 10 w 10"/>
                  <a:gd name="T7" fmla="*/ 14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4">
                    <a:moveTo>
                      <a:pt x="0" y="0"/>
                    </a:moveTo>
                    <a:lnTo>
                      <a:pt x="2" y="2"/>
                    </a:lnTo>
                    <a:lnTo>
                      <a:pt x="5" y="6"/>
                    </a:lnTo>
                    <a:lnTo>
                      <a:pt x="10" y="14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3" name="Freeform 121">
                <a:extLst>
                  <a:ext uri="{FF2B5EF4-FFF2-40B4-BE49-F238E27FC236}">
                    <a16:creationId xmlns:a16="http://schemas.microsoft.com/office/drawing/2014/main" id="{F9B1623D-ECCB-4B1A-9890-38925E155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3" y="3800"/>
                <a:ext cx="12" cy="22"/>
              </a:xfrm>
              <a:custGeom>
                <a:avLst/>
                <a:gdLst>
                  <a:gd name="T0" fmla="*/ 0 w 12"/>
                  <a:gd name="T1" fmla="*/ 0 h 22"/>
                  <a:gd name="T2" fmla="*/ 6 w 12"/>
                  <a:gd name="T3" fmla="*/ 10 h 22"/>
                  <a:gd name="T4" fmla="*/ 12 w 12"/>
                  <a:gd name="T5" fmla="*/ 22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2">
                    <a:moveTo>
                      <a:pt x="0" y="0"/>
                    </a:moveTo>
                    <a:lnTo>
                      <a:pt x="6" y="10"/>
                    </a:lnTo>
                    <a:lnTo>
                      <a:pt x="12" y="22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4" name="Freeform 122">
                <a:extLst>
                  <a:ext uri="{FF2B5EF4-FFF2-40B4-BE49-F238E27FC236}">
                    <a16:creationId xmlns:a16="http://schemas.microsoft.com/office/drawing/2014/main" id="{29271BB6-159A-4FE9-B1FE-C80278A2E3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5" y="3822"/>
                <a:ext cx="10" cy="26"/>
              </a:xfrm>
              <a:custGeom>
                <a:avLst/>
                <a:gdLst>
                  <a:gd name="T0" fmla="*/ 0 w 10"/>
                  <a:gd name="T1" fmla="*/ 0 h 26"/>
                  <a:gd name="T2" fmla="*/ 6 w 10"/>
                  <a:gd name="T3" fmla="*/ 12 h 26"/>
                  <a:gd name="T4" fmla="*/ 10 w 10"/>
                  <a:gd name="T5" fmla="*/ 26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6">
                    <a:moveTo>
                      <a:pt x="0" y="0"/>
                    </a:moveTo>
                    <a:lnTo>
                      <a:pt x="6" y="12"/>
                    </a:lnTo>
                    <a:lnTo>
                      <a:pt x="10" y="26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5" name="Freeform 123">
                <a:extLst>
                  <a:ext uri="{FF2B5EF4-FFF2-40B4-BE49-F238E27FC236}">
                    <a16:creationId xmlns:a16="http://schemas.microsoft.com/office/drawing/2014/main" id="{904303F5-A868-48A9-A001-BA4D8BB211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5" y="3848"/>
                <a:ext cx="11" cy="22"/>
              </a:xfrm>
              <a:custGeom>
                <a:avLst/>
                <a:gdLst>
                  <a:gd name="T0" fmla="*/ 0 w 11"/>
                  <a:gd name="T1" fmla="*/ 0 h 22"/>
                  <a:gd name="T2" fmla="*/ 5 w 11"/>
                  <a:gd name="T3" fmla="*/ 12 h 22"/>
                  <a:gd name="T4" fmla="*/ 11 w 11"/>
                  <a:gd name="T5" fmla="*/ 22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2">
                    <a:moveTo>
                      <a:pt x="0" y="0"/>
                    </a:moveTo>
                    <a:lnTo>
                      <a:pt x="5" y="12"/>
                    </a:lnTo>
                    <a:lnTo>
                      <a:pt x="11" y="22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6" name="Freeform 124">
                <a:extLst>
                  <a:ext uri="{FF2B5EF4-FFF2-40B4-BE49-F238E27FC236}">
                    <a16:creationId xmlns:a16="http://schemas.microsoft.com/office/drawing/2014/main" id="{FD526699-8618-488D-84B5-D47BDDA7EA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6" y="3870"/>
                <a:ext cx="11" cy="15"/>
              </a:xfrm>
              <a:custGeom>
                <a:avLst/>
                <a:gdLst>
                  <a:gd name="T0" fmla="*/ 0 w 11"/>
                  <a:gd name="T1" fmla="*/ 0 h 15"/>
                  <a:gd name="T2" fmla="*/ 5 w 11"/>
                  <a:gd name="T3" fmla="*/ 9 h 15"/>
                  <a:gd name="T4" fmla="*/ 9 w 11"/>
                  <a:gd name="T5" fmla="*/ 13 h 15"/>
                  <a:gd name="T6" fmla="*/ 11 w 11"/>
                  <a:gd name="T7" fmla="*/ 15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5">
                    <a:moveTo>
                      <a:pt x="0" y="0"/>
                    </a:moveTo>
                    <a:lnTo>
                      <a:pt x="5" y="9"/>
                    </a:lnTo>
                    <a:lnTo>
                      <a:pt x="9" y="13"/>
                    </a:lnTo>
                    <a:lnTo>
                      <a:pt x="11" y="15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7" name="Freeform 125">
                <a:extLst>
                  <a:ext uri="{FF2B5EF4-FFF2-40B4-BE49-F238E27FC236}">
                    <a16:creationId xmlns:a16="http://schemas.microsoft.com/office/drawing/2014/main" id="{7B4FCB60-F9DE-4B64-BDE3-41859CB58D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7" y="3885"/>
                <a:ext cx="11" cy="2"/>
              </a:xfrm>
              <a:custGeom>
                <a:avLst/>
                <a:gdLst>
                  <a:gd name="T0" fmla="*/ 0 w 11"/>
                  <a:gd name="T1" fmla="*/ 0 h 2"/>
                  <a:gd name="T2" fmla="*/ 6 w 11"/>
                  <a:gd name="T3" fmla="*/ 2 h 2"/>
                  <a:gd name="T4" fmla="*/ 11 w 11"/>
                  <a:gd name="T5" fmla="*/ 2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">
                    <a:moveTo>
                      <a:pt x="0" y="0"/>
                    </a:moveTo>
                    <a:lnTo>
                      <a:pt x="6" y="2"/>
                    </a:lnTo>
                    <a:lnTo>
                      <a:pt x="11" y="2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8" name="Freeform 126">
                <a:extLst>
                  <a:ext uri="{FF2B5EF4-FFF2-40B4-BE49-F238E27FC236}">
                    <a16:creationId xmlns:a16="http://schemas.microsoft.com/office/drawing/2014/main" id="{7388A061-F2EA-44C6-B197-D103CFD265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8" y="3877"/>
                <a:ext cx="10" cy="10"/>
              </a:xfrm>
              <a:custGeom>
                <a:avLst/>
                <a:gdLst>
                  <a:gd name="T0" fmla="*/ 0 w 10"/>
                  <a:gd name="T1" fmla="*/ 10 h 10"/>
                  <a:gd name="T2" fmla="*/ 2 w 10"/>
                  <a:gd name="T3" fmla="*/ 9 h 10"/>
                  <a:gd name="T4" fmla="*/ 4 w 10"/>
                  <a:gd name="T5" fmla="*/ 7 h 10"/>
                  <a:gd name="T6" fmla="*/ 10 w 10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2" y="9"/>
                    </a:lnTo>
                    <a:lnTo>
                      <a:pt x="4" y="7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9" name="Freeform 127">
                <a:extLst>
                  <a:ext uri="{FF2B5EF4-FFF2-40B4-BE49-F238E27FC236}">
                    <a16:creationId xmlns:a16="http://schemas.microsoft.com/office/drawing/2014/main" id="{1A76DF3E-C1E7-45CA-BB62-3087255CB2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8" y="3857"/>
                <a:ext cx="12" cy="20"/>
              </a:xfrm>
              <a:custGeom>
                <a:avLst/>
                <a:gdLst>
                  <a:gd name="T0" fmla="*/ 0 w 12"/>
                  <a:gd name="T1" fmla="*/ 20 h 20"/>
                  <a:gd name="T2" fmla="*/ 6 w 12"/>
                  <a:gd name="T3" fmla="*/ 11 h 20"/>
                  <a:gd name="T4" fmla="*/ 12 w 12"/>
                  <a:gd name="T5" fmla="*/ 0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0">
                    <a:moveTo>
                      <a:pt x="0" y="20"/>
                    </a:moveTo>
                    <a:lnTo>
                      <a:pt x="6" y="11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0" name="Freeform 128">
                <a:extLst>
                  <a:ext uri="{FF2B5EF4-FFF2-40B4-BE49-F238E27FC236}">
                    <a16:creationId xmlns:a16="http://schemas.microsoft.com/office/drawing/2014/main" id="{E740DD3D-DE10-4E81-881C-394F31AB70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0" y="3832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5 w 10"/>
                  <a:gd name="T3" fmla="*/ 13 h 25"/>
                  <a:gd name="T4" fmla="*/ 10 w 10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5" y="1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1" name="Freeform 129">
                <a:extLst>
                  <a:ext uri="{FF2B5EF4-FFF2-40B4-BE49-F238E27FC236}">
                    <a16:creationId xmlns:a16="http://schemas.microsoft.com/office/drawing/2014/main" id="{BC9655CE-22CF-4830-9E3D-3D0AEAF3C5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0" y="3808"/>
                <a:ext cx="10" cy="24"/>
              </a:xfrm>
              <a:custGeom>
                <a:avLst/>
                <a:gdLst>
                  <a:gd name="T0" fmla="*/ 0 w 10"/>
                  <a:gd name="T1" fmla="*/ 24 h 24"/>
                  <a:gd name="T2" fmla="*/ 5 w 10"/>
                  <a:gd name="T3" fmla="*/ 11 h 24"/>
                  <a:gd name="T4" fmla="*/ 10 w 10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4">
                    <a:moveTo>
                      <a:pt x="0" y="24"/>
                    </a:moveTo>
                    <a:lnTo>
                      <a:pt x="5" y="11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2" name="Freeform 130">
                <a:extLst>
                  <a:ext uri="{FF2B5EF4-FFF2-40B4-BE49-F238E27FC236}">
                    <a16:creationId xmlns:a16="http://schemas.microsoft.com/office/drawing/2014/main" id="{2A6B7667-AB5F-4FB2-B16E-B0317D628F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0" y="3791"/>
                <a:ext cx="12" cy="17"/>
              </a:xfrm>
              <a:custGeom>
                <a:avLst/>
                <a:gdLst>
                  <a:gd name="T0" fmla="*/ 0 w 12"/>
                  <a:gd name="T1" fmla="*/ 17 h 17"/>
                  <a:gd name="T2" fmla="*/ 6 w 12"/>
                  <a:gd name="T3" fmla="*/ 6 h 17"/>
                  <a:gd name="T4" fmla="*/ 10 w 12"/>
                  <a:gd name="T5" fmla="*/ 3 h 17"/>
                  <a:gd name="T6" fmla="*/ 12 w 12"/>
                  <a:gd name="T7" fmla="*/ 0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7">
                    <a:moveTo>
                      <a:pt x="0" y="17"/>
                    </a:moveTo>
                    <a:lnTo>
                      <a:pt x="6" y="6"/>
                    </a:lnTo>
                    <a:lnTo>
                      <a:pt x="10" y="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3" name="Freeform 131">
                <a:extLst>
                  <a:ext uri="{FF2B5EF4-FFF2-40B4-BE49-F238E27FC236}">
                    <a16:creationId xmlns:a16="http://schemas.microsoft.com/office/drawing/2014/main" id="{92D778E1-9938-469C-8ECE-1A2C5BE453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2" y="3785"/>
                <a:ext cx="10" cy="6"/>
              </a:xfrm>
              <a:custGeom>
                <a:avLst/>
                <a:gdLst>
                  <a:gd name="T0" fmla="*/ 0 w 10"/>
                  <a:gd name="T1" fmla="*/ 6 h 6"/>
                  <a:gd name="T2" fmla="*/ 5 w 10"/>
                  <a:gd name="T3" fmla="*/ 1 h 6"/>
                  <a:gd name="T4" fmla="*/ 10 w 10"/>
                  <a:gd name="T5" fmla="*/ 0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6">
                    <a:moveTo>
                      <a:pt x="0" y="6"/>
                    </a:moveTo>
                    <a:lnTo>
                      <a:pt x="5" y="1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4" name="Freeform 132">
                <a:extLst>
                  <a:ext uri="{FF2B5EF4-FFF2-40B4-BE49-F238E27FC236}">
                    <a16:creationId xmlns:a16="http://schemas.microsoft.com/office/drawing/2014/main" id="{7522794B-F5F6-4BBA-85BB-9CB7DC8EC9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2" y="3785"/>
                <a:ext cx="12" cy="6"/>
              </a:xfrm>
              <a:custGeom>
                <a:avLst/>
                <a:gdLst>
                  <a:gd name="T0" fmla="*/ 0 w 12"/>
                  <a:gd name="T1" fmla="*/ 0 h 6"/>
                  <a:gd name="T2" fmla="*/ 6 w 12"/>
                  <a:gd name="T3" fmla="*/ 1 h 6"/>
                  <a:gd name="T4" fmla="*/ 12 w 12"/>
                  <a:gd name="T5" fmla="*/ 6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6">
                    <a:moveTo>
                      <a:pt x="0" y="0"/>
                    </a:moveTo>
                    <a:lnTo>
                      <a:pt x="6" y="1"/>
                    </a:lnTo>
                    <a:lnTo>
                      <a:pt x="12" y="6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5" name="Freeform 133">
                <a:extLst>
                  <a:ext uri="{FF2B5EF4-FFF2-40B4-BE49-F238E27FC236}">
                    <a16:creationId xmlns:a16="http://schemas.microsoft.com/office/drawing/2014/main" id="{6C2DCA0E-89D1-4B57-81ED-7935DF8860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4" y="3791"/>
                <a:ext cx="10" cy="18"/>
              </a:xfrm>
              <a:custGeom>
                <a:avLst/>
                <a:gdLst>
                  <a:gd name="T0" fmla="*/ 0 w 10"/>
                  <a:gd name="T1" fmla="*/ 0 h 18"/>
                  <a:gd name="T2" fmla="*/ 2 w 10"/>
                  <a:gd name="T3" fmla="*/ 3 h 18"/>
                  <a:gd name="T4" fmla="*/ 6 w 10"/>
                  <a:gd name="T5" fmla="*/ 8 h 18"/>
                  <a:gd name="T6" fmla="*/ 10 w 10"/>
                  <a:gd name="T7" fmla="*/ 18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8">
                    <a:moveTo>
                      <a:pt x="0" y="0"/>
                    </a:moveTo>
                    <a:lnTo>
                      <a:pt x="2" y="3"/>
                    </a:lnTo>
                    <a:lnTo>
                      <a:pt x="6" y="8"/>
                    </a:lnTo>
                    <a:lnTo>
                      <a:pt x="10" y="18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6" name="Freeform 134">
                <a:extLst>
                  <a:ext uri="{FF2B5EF4-FFF2-40B4-BE49-F238E27FC236}">
                    <a16:creationId xmlns:a16="http://schemas.microsoft.com/office/drawing/2014/main" id="{74D385A4-5484-4ACD-9D4F-45484180F2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4" y="3809"/>
                <a:ext cx="11" cy="24"/>
              </a:xfrm>
              <a:custGeom>
                <a:avLst/>
                <a:gdLst>
                  <a:gd name="T0" fmla="*/ 0 w 11"/>
                  <a:gd name="T1" fmla="*/ 0 h 24"/>
                  <a:gd name="T2" fmla="*/ 5 w 11"/>
                  <a:gd name="T3" fmla="*/ 12 h 24"/>
                  <a:gd name="T4" fmla="*/ 11 w 11"/>
                  <a:gd name="T5" fmla="*/ 24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4">
                    <a:moveTo>
                      <a:pt x="0" y="0"/>
                    </a:moveTo>
                    <a:lnTo>
                      <a:pt x="5" y="12"/>
                    </a:lnTo>
                    <a:lnTo>
                      <a:pt x="11" y="24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7" name="Freeform 135">
                <a:extLst>
                  <a:ext uri="{FF2B5EF4-FFF2-40B4-BE49-F238E27FC236}">
                    <a16:creationId xmlns:a16="http://schemas.microsoft.com/office/drawing/2014/main" id="{EC622D00-3F08-49DE-BE66-97AEC4181A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" y="3833"/>
                <a:ext cx="11" cy="26"/>
              </a:xfrm>
              <a:custGeom>
                <a:avLst/>
                <a:gdLst>
                  <a:gd name="T0" fmla="*/ 0 w 11"/>
                  <a:gd name="T1" fmla="*/ 0 h 26"/>
                  <a:gd name="T2" fmla="*/ 5 w 11"/>
                  <a:gd name="T3" fmla="*/ 13 h 26"/>
                  <a:gd name="T4" fmla="*/ 11 w 11"/>
                  <a:gd name="T5" fmla="*/ 26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6">
                    <a:moveTo>
                      <a:pt x="0" y="0"/>
                    </a:moveTo>
                    <a:lnTo>
                      <a:pt x="5" y="13"/>
                    </a:lnTo>
                    <a:lnTo>
                      <a:pt x="11" y="26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8" name="Freeform 136">
                <a:extLst>
                  <a:ext uri="{FF2B5EF4-FFF2-40B4-BE49-F238E27FC236}">
                    <a16:creationId xmlns:a16="http://schemas.microsoft.com/office/drawing/2014/main" id="{503E5D93-7103-4BA3-871A-A9F0D16CC8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6" y="3859"/>
                <a:ext cx="11" cy="19"/>
              </a:xfrm>
              <a:custGeom>
                <a:avLst/>
                <a:gdLst>
                  <a:gd name="T0" fmla="*/ 0 w 11"/>
                  <a:gd name="T1" fmla="*/ 0 h 19"/>
                  <a:gd name="T2" fmla="*/ 6 w 11"/>
                  <a:gd name="T3" fmla="*/ 10 h 19"/>
                  <a:gd name="T4" fmla="*/ 8 w 11"/>
                  <a:gd name="T5" fmla="*/ 16 h 19"/>
                  <a:gd name="T6" fmla="*/ 11 w 11"/>
                  <a:gd name="T7" fmla="*/ 19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9">
                    <a:moveTo>
                      <a:pt x="0" y="0"/>
                    </a:moveTo>
                    <a:lnTo>
                      <a:pt x="6" y="10"/>
                    </a:lnTo>
                    <a:lnTo>
                      <a:pt x="8" y="16"/>
                    </a:lnTo>
                    <a:lnTo>
                      <a:pt x="11" y="19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9" name="Freeform 137">
                <a:extLst>
                  <a:ext uri="{FF2B5EF4-FFF2-40B4-BE49-F238E27FC236}">
                    <a16:creationId xmlns:a16="http://schemas.microsoft.com/office/drawing/2014/main" id="{39150104-B161-421B-B6EE-30A4044F70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7" y="3878"/>
                <a:ext cx="10" cy="9"/>
              </a:xfrm>
              <a:custGeom>
                <a:avLst/>
                <a:gdLst>
                  <a:gd name="T0" fmla="*/ 0 w 10"/>
                  <a:gd name="T1" fmla="*/ 0 h 9"/>
                  <a:gd name="T2" fmla="*/ 4 w 10"/>
                  <a:gd name="T3" fmla="*/ 6 h 9"/>
                  <a:gd name="T4" fmla="*/ 8 w 10"/>
                  <a:gd name="T5" fmla="*/ 8 h 9"/>
                  <a:gd name="T6" fmla="*/ 10 w 10"/>
                  <a:gd name="T7" fmla="*/ 9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9">
                    <a:moveTo>
                      <a:pt x="0" y="0"/>
                    </a:moveTo>
                    <a:lnTo>
                      <a:pt x="4" y="6"/>
                    </a:lnTo>
                    <a:lnTo>
                      <a:pt x="8" y="8"/>
                    </a:lnTo>
                    <a:lnTo>
                      <a:pt x="10" y="9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0" name="Freeform 138">
                <a:extLst>
                  <a:ext uri="{FF2B5EF4-FFF2-40B4-BE49-F238E27FC236}">
                    <a16:creationId xmlns:a16="http://schemas.microsoft.com/office/drawing/2014/main" id="{4E2F0CEA-6C3D-4B7E-87ED-869C09FB7D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7" y="3884"/>
                <a:ext cx="12" cy="3"/>
              </a:xfrm>
              <a:custGeom>
                <a:avLst/>
                <a:gdLst>
                  <a:gd name="T0" fmla="*/ 0 w 12"/>
                  <a:gd name="T1" fmla="*/ 3 h 3"/>
                  <a:gd name="T2" fmla="*/ 6 w 12"/>
                  <a:gd name="T3" fmla="*/ 3 h 3"/>
                  <a:gd name="T4" fmla="*/ 12 w 12"/>
                  <a:gd name="T5" fmla="*/ 0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3">
                    <a:moveTo>
                      <a:pt x="0" y="3"/>
                    </a:moveTo>
                    <a:lnTo>
                      <a:pt x="6" y="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1" name="Freeform 139">
                <a:extLst>
                  <a:ext uri="{FF2B5EF4-FFF2-40B4-BE49-F238E27FC236}">
                    <a16:creationId xmlns:a16="http://schemas.microsoft.com/office/drawing/2014/main" id="{584D5CBB-2C67-4AF5-8CAA-A64234C441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9" y="3869"/>
                <a:ext cx="10" cy="15"/>
              </a:xfrm>
              <a:custGeom>
                <a:avLst/>
                <a:gdLst>
                  <a:gd name="T0" fmla="*/ 0 w 10"/>
                  <a:gd name="T1" fmla="*/ 15 h 15"/>
                  <a:gd name="T2" fmla="*/ 2 w 10"/>
                  <a:gd name="T3" fmla="*/ 13 h 15"/>
                  <a:gd name="T4" fmla="*/ 4 w 10"/>
                  <a:gd name="T5" fmla="*/ 9 h 15"/>
                  <a:gd name="T6" fmla="*/ 10 w 10"/>
                  <a:gd name="T7" fmla="*/ 0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5">
                    <a:moveTo>
                      <a:pt x="0" y="15"/>
                    </a:moveTo>
                    <a:lnTo>
                      <a:pt x="2" y="13"/>
                    </a:lnTo>
                    <a:lnTo>
                      <a:pt x="4" y="9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2" name="Freeform 140">
                <a:extLst>
                  <a:ext uri="{FF2B5EF4-FFF2-40B4-BE49-F238E27FC236}">
                    <a16:creationId xmlns:a16="http://schemas.microsoft.com/office/drawing/2014/main" id="{9219C007-0000-4A47-ADC0-6628D794F5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9" y="3846"/>
                <a:ext cx="12" cy="23"/>
              </a:xfrm>
              <a:custGeom>
                <a:avLst/>
                <a:gdLst>
                  <a:gd name="T0" fmla="*/ 0 w 12"/>
                  <a:gd name="T1" fmla="*/ 23 h 23"/>
                  <a:gd name="T2" fmla="*/ 6 w 12"/>
                  <a:gd name="T3" fmla="*/ 13 h 23"/>
                  <a:gd name="T4" fmla="*/ 12 w 12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3">
                    <a:moveTo>
                      <a:pt x="0" y="23"/>
                    </a:moveTo>
                    <a:lnTo>
                      <a:pt x="6" y="1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3" name="Freeform 141">
                <a:extLst>
                  <a:ext uri="{FF2B5EF4-FFF2-40B4-BE49-F238E27FC236}">
                    <a16:creationId xmlns:a16="http://schemas.microsoft.com/office/drawing/2014/main" id="{C2027A75-8541-484A-BAEB-ABCADD159E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1" y="3821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5 w 10"/>
                  <a:gd name="T3" fmla="*/ 12 h 25"/>
                  <a:gd name="T4" fmla="*/ 10 w 10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5" y="1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4" name="Freeform 142">
                <a:extLst>
                  <a:ext uri="{FF2B5EF4-FFF2-40B4-BE49-F238E27FC236}">
                    <a16:creationId xmlns:a16="http://schemas.microsoft.com/office/drawing/2014/main" id="{2703464E-144F-4AF5-94D5-8CE460C7C8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1" y="3799"/>
                <a:ext cx="10" cy="22"/>
              </a:xfrm>
              <a:custGeom>
                <a:avLst/>
                <a:gdLst>
                  <a:gd name="T0" fmla="*/ 0 w 10"/>
                  <a:gd name="T1" fmla="*/ 22 h 22"/>
                  <a:gd name="T2" fmla="*/ 5 w 10"/>
                  <a:gd name="T3" fmla="*/ 10 h 22"/>
                  <a:gd name="T4" fmla="*/ 8 w 10"/>
                  <a:gd name="T5" fmla="*/ 4 h 22"/>
                  <a:gd name="T6" fmla="*/ 10 w 10"/>
                  <a:gd name="T7" fmla="*/ 0 h 2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2">
                    <a:moveTo>
                      <a:pt x="0" y="22"/>
                    </a:moveTo>
                    <a:lnTo>
                      <a:pt x="5" y="10"/>
                    </a:lnTo>
                    <a:lnTo>
                      <a:pt x="8" y="4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5" name="Freeform 143">
                <a:extLst>
                  <a:ext uri="{FF2B5EF4-FFF2-40B4-BE49-F238E27FC236}">
                    <a16:creationId xmlns:a16="http://schemas.microsoft.com/office/drawing/2014/main" id="{A53610EB-E995-46A5-9948-0D7B7EB0F0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1" y="3786"/>
                <a:ext cx="12" cy="13"/>
              </a:xfrm>
              <a:custGeom>
                <a:avLst/>
                <a:gdLst>
                  <a:gd name="T0" fmla="*/ 0 w 12"/>
                  <a:gd name="T1" fmla="*/ 13 h 13"/>
                  <a:gd name="T2" fmla="*/ 6 w 12"/>
                  <a:gd name="T3" fmla="*/ 5 h 13"/>
                  <a:gd name="T4" fmla="*/ 10 w 12"/>
                  <a:gd name="T5" fmla="*/ 2 h 13"/>
                  <a:gd name="T6" fmla="*/ 12 w 12"/>
                  <a:gd name="T7" fmla="*/ 0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3">
                    <a:moveTo>
                      <a:pt x="0" y="13"/>
                    </a:moveTo>
                    <a:lnTo>
                      <a:pt x="6" y="5"/>
                    </a:lnTo>
                    <a:lnTo>
                      <a:pt x="10" y="2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6" name="Freeform 144">
                <a:extLst>
                  <a:ext uri="{FF2B5EF4-FFF2-40B4-BE49-F238E27FC236}">
                    <a16:creationId xmlns:a16="http://schemas.microsoft.com/office/drawing/2014/main" id="{75666BEA-FC9C-4CF6-B4D8-CA352ED68E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3" y="3785"/>
                <a:ext cx="10" cy="1"/>
              </a:xfrm>
              <a:custGeom>
                <a:avLst/>
                <a:gdLst>
                  <a:gd name="T0" fmla="*/ 0 w 10"/>
                  <a:gd name="T1" fmla="*/ 1 h 1"/>
                  <a:gd name="T2" fmla="*/ 6 w 10"/>
                  <a:gd name="T3" fmla="*/ 0 h 1"/>
                  <a:gd name="T4" fmla="*/ 10 w 10"/>
                  <a:gd name="T5" fmla="*/ 1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">
                    <a:moveTo>
                      <a:pt x="0" y="1"/>
                    </a:moveTo>
                    <a:lnTo>
                      <a:pt x="6" y="0"/>
                    </a:lnTo>
                    <a:lnTo>
                      <a:pt x="10" y="1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7" name="Freeform 145">
                <a:extLst>
                  <a:ext uri="{FF2B5EF4-FFF2-40B4-BE49-F238E27FC236}">
                    <a16:creationId xmlns:a16="http://schemas.microsoft.com/office/drawing/2014/main" id="{F033C9A8-D372-4790-844D-09B4F99A01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3" y="3786"/>
                <a:ext cx="11" cy="11"/>
              </a:xfrm>
              <a:custGeom>
                <a:avLst/>
                <a:gdLst>
                  <a:gd name="T0" fmla="*/ 0 w 11"/>
                  <a:gd name="T1" fmla="*/ 0 h 11"/>
                  <a:gd name="T2" fmla="*/ 3 w 11"/>
                  <a:gd name="T3" fmla="*/ 2 h 11"/>
                  <a:gd name="T4" fmla="*/ 5 w 11"/>
                  <a:gd name="T5" fmla="*/ 5 h 11"/>
                  <a:gd name="T6" fmla="*/ 11 w 11"/>
                  <a:gd name="T7" fmla="*/ 11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1">
                    <a:moveTo>
                      <a:pt x="0" y="0"/>
                    </a:moveTo>
                    <a:lnTo>
                      <a:pt x="3" y="2"/>
                    </a:lnTo>
                    <a:lnTo>
                      <a:pt x="5" y="5"/>
                    </a:lnTo>
                    <a:lnTo>
                      <a:pt x="11" y="11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8" name="Freeform 146">
                <a:extLst>
                  <a:ext uri="{FF2B5EF4-FFF2-40B4-BE49-F238E27FC236}">
                    <a16:creationId xmlns:a16="http://schemas.microsoft.com/office/drawing/2014/main" id="{D59305B4-AC2B-4E9B-90E8-C7218D9E4C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4" y="3797"/>
                <a:ext cx="11" cy="21"/>
              </a:xfrm>
              <a:custGeom>
                <a:avLst/>
                <a:gdLst>
                  <a:gd name="T0" fmla="*/ 0 w 11"/>
                  <a:gd name="T1" fmla="*/ 0 h 21"/>
                  <a:gd name="T2" fmla="*/ 5 w 11"/>
                  <a:gd name="T3" fmla="*/ 10 h 21"/>
                  <a:gd name="T4" fmla="*/ 11 w 11"/>
                  <a:gd name="T5" fmla="*/ 21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1">
                    <a:moveTo>
                      <a:pt x="0" y="0"/>
                    </a:moveTo>
                    <a:lnTo>
                      <a:pt x="5" y="10"/>
                    </a:lnTo>
                    <a:lnTo>
                      <a:pt x="11" y="21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9" name="Freeform 147">
                <a:extLst>
                  <a:ext uri="{FF2B5EF4-FFF2-40B4-BE49-F238E27FC236}">
                    <a16:creationId xmlns:a16="http://schemas.microsoft.com/office/drawing/2014/main" id="{32E64043-46ED-4FBB-AE19-43A79531FA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5" y="3818"/>
                <a:ext cx="11" cy="27"/>
              </a:xfrm>
              <a:custGeom>
                <a:avLst/>
                <a:gdLst>
                  <a:gd name="T0" fmla="*/ 0 w 11"/>
                  <a:gd name="T1" fmla="*/ 0 h 27"/>
                  <a:gd name="T2" fmla="*/ 3 w 11"/>
                  <a:gd name="T3" fmla="*/ 6 h 27"/>
                  <a:gd name="T4" fmla="*/ 6 w 11"/>
                  <a:gd name="T5" fmla="*/ 13 h 27"/>
                  <a:gd name="T6" fmla="*/ 11 w 11"/>
                  <a:gd name="T7" fmla="*/ 27 h 2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7">
                    <a:moveTo>
                      <a:pt x="0" y="0"/>
                    </a:moveTo>
                    <a:lnTo>
                      <a:pt x="3" y="6"/>
                    </a:lnTo>
                    <a:lnTo>
                      <a:pt x="6" y="13"/>
                    </a:lnTo>
                    <a:lnTo>
                      <a:pt x="11" y="27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0" name="Freeform 148">
                <a:extLst>
                  <a:ext uri="{FF2B5EF4-FFF2-40B4-BE49-F238E27FC236}">
                    <a16:creationId xmlns:a16="http://schemas.microsoft.com/office/drawing/2014/main" id="{CE8BB3A7-39CB-425A-8E2B-E6EAB79449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6" y="3845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4 w 10"/>
                  <a:gd name="T3" fmla="*/ 12 h 23"/>
                  <a:gd name="T4" fmla="*/ 10 w 10"/>
                  <a:gd name="T5" fmla="*/ 23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4" y="12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1" name="Freeform 149">
                <a:extLst>
                  <a:ext uri="{FF2B5EF4-FFF2-40B4-BE49-F238E27FC236}">
                    <a16:creationId xmlns:a16="http://schemas.microsoft.com/office/drawing/2014/main" id="{4E017187-3618-420E-BDA2-E5239FE329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3868"/>
                <a:ext cx="12" cy="16"/>
              </a:xfrm>
              <a:custGeom>
                <a:avLst/>
                <a:gdLst>
                  <a:gd name="T0" fmla="*/ 0 w 12"/>
                  <a:gd name="T1" fmla="*/ 0 h 16"/>
                  <a:gd name="T2" fmla="*/ 6 w 12"/>
                  <a:gd name="T3" fmla="*/ 9 h 16"/>
                  <a:gd name="T4" fmla="*/ 9 w 12"/>
                  <a:gd name="T5" fmla="*/ 12 h 16"/>
                  <a:gd name="T6" fmla="*/ 12 w 12"/>
                  <a:gd name="T7" fmla="*/ 16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6">
                    <a:moveTo>
                      <a:pt x="0" y="0"/>
                    </a:moveTo>
                    <a:lnTo>
                      <a:pt x="6" y="9"/>
                    </a:lnTo>
                    <a:lnTo>
                      <a:pt x="9" y="12"/>
                    </a:lnTo>
                    <a:lnTo>
                      <a:pt x="12" y="16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2" name="Freeform 150">
                <a:extLst>
                  <a:ext uri="{FF2B5EF4-FFF2-40B4-BE49-F238E27FC236}">
                    <a16:creationId xmlns:a16="http://schemas.microsoft.com/office/drawing/2014/main" id="{378AA7C1-58F2-456F-9279-F40E9E6904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8" y="3884"/>
                <a:ext cx="10" cy="3"/>
              </a:xfrm>
              <a:custGeom>
                <a:avLst/>
                <a:gdLst>
                  <a:gd name="T0" fmla="*/ 0 w 10"/>
                  <a:gd name="T1" fmla="*/ 0 h 3"/>
                  <a:gd name="T2" fmla="*/ 4 w 10"/>
                  <a:gd name="T3" fmla="*/ 3 h 3"/>
                  <a:gd name="T4" fmla="*/ 10 w 10"/>
                  <a:gd name="T5" fmla="*/ 3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3">
                    <a:moveTo>
                      <a:pt x="0" y="0"/>
                    </a:moveTo>
                    <a:lnTo>
                      <a:pt x="4" y="3"/>
                    </a:lnTo>
                    <a:lnTo>
                      <a:pt x="10" y="3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3" name="Freeform 151">
                <a:extLst>
                  <a:ext uri="{FF2B5EF4-FFF2-40B4-BE49-F238E27FC236}">
                    <a16:creationId xmlns:a16="http://schemas.microsoft.com/office/drawing/2014/main" id="{B470185F-6710-4286-A3D2-B8A261ADE4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8" y="3879"/>
                <a:ext cx="12" cy="8"/>
              </a:xfrm>
              <a:custGeom>
                <a:avLst/>
                <a:gdLst>
                  <a:gd name="T0" fmla="*/ 0 w 12"/>
                  <a:gd name="T1" fmla="*/ 8 h 8"/>
                  <a:gd name="T2" fmla="*/ 6 w 12"/>
                  <a:gd name="T3" fmla="*/ 6 h 8"/>
                  <a:gd name="T4" fmla="*/ 12 w 12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8">
                    <a:moveTo>
                      <a:pt x="0" y="8"/>
                    </a:moveTo>
                    <a:lnTo>
                      <a:pt x="6" y="6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4" name="Freeform 152">
                <a:extLst>
                  <a:ext uri="{FF2B5EF4-FFF2-40B4-BE49-F238E27FC236}">
                    <a16:creationId xmlns:a16="http://schemas.microsoft.com/office/drawing/2014/main" id="{0D03C841-84B7-4273-A41C-51E8224050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0" y="3860"/>
                <a:ext cx="10" cy="19"/>
              </a:xfrm>
              <a:custGeom>
                <a:avLst/>
                <a:gdLst>
                  <a:gd name="T0" fmla="*/ 0 w 10"/>
                  <a:gd name="T1" fmla="*/ 19 h 19"/>
                  <a:gd name="T2" fmla="*/ 2 w 10"/>
                  <a:gd name="T3" fmla="*/ 16 h 19"/>
                  <a:gd name="T4" fmla="*/ 5 w 10"/>
                  <a:gd name="T5" fmla="*/ 10 h 19"/>
                  <a:gd name="T6" fmla="*/ 10 w 10"/>
                  <a:gd name="T7" fmla="*/ 0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9">
                    <a:moveTo>
                      <a:pt x="0" y="19"/>
                    </a:moveTo>
                    <a:lnTo>
                      <a:pt x="2" y="16"/>
                    </a:lnTo>
                    <a:lnTo>
                      <a:pt x="5" y="10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5" name="Freeform 153">
                <a:extLst>
                  <a:ext uri="{FF2B5EF4-FFF2-40B4-BE49-F238E27FC236}">
                    <a16:creationId xmlns:a16="http://schemas.microsoft.com/office/drawing/2014/main" id="{39DA7EC6-4049-492E-A6A2-D815D77E85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0" y="3836"/>
                <a:ext cx="10" cy="24"/>
              </a:xfrm>
              <a:custGeom>
                <a:avLst/>
                <a:gdLst>
                  <a:gd name="T0" fmla="*/ 0 w 10"/>
                  <a:gd name="T1" fmla="*/ 24 h 24"/>
                  <a:gd name="T2" fmla="*/ 5 w 10"/>
                  <a:gd name="T3" fmla="*/ 12 h 24"/>
                  <a:gd name="T4" fmla="*/ 10 w 10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4">
                    <a:moveTo>
                      <a:pt x="0" y="24"/>
                    </a:moveTo>
                    <a:lnTo>
                      <a:pt x="5" y="1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6" name="Freeform 154">
                <a:extLst>
                  <a:ext uri="{FF2B5EF4-FFF2-40B4-BE49-F238E27FC236}">
                    <a16:creationId xmlns:a16="http://schemas.microsoft.com/office/drawing/2014/main" id="{3F8D2C0F-E114-413C-951C-53BCE6B137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0" y="3810"/>
                <a:ext cx="12" cy="26"/>
              </a:xfrm>
              <a:custGeom>
                <a:avLst/>
                <a:gdLst>
                  <a:gd name="T0" fmla="*/ 0 w 12"/>
                  <a:gd name="T1" fmla="*/ 26 h 26"/>
                  <a:gd name="T2" fmla="*/ 6 w 12"/>
                  <a:gd name="T3" fmla="*/ 13 h 26"/>
                  <a:gd name="T4" fmla="*/ 10 w 12"/>
                  <a:gd name="T5" fmla="*/ 6 h 26"/>
                  <a:gd name="T6" fmla="*/ 12 w 12"/>
                  <a:gd name="T7" fmla="*/ 0 h 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26">
                    <a:moveTo>
                      <a:pt x="0" y="26"/>
                    </a:moveTo>
                    <a:lnTo>
                      <a:pt x="6" y="13"/>
                    </a:lnTo>
                    <a:lnTo>
                      <a:pt x="10" y="6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7" name="Freeform 155">
                <a:extLst>
                  <a:ext uri="{FF2B5EF4-FFF2-40B4-BE49-F238E27FC236}">
                    <a16:creationId xmlns:a16="http://schemas.microsoft.com/office/drawing/2014/main" id="{788294E9-C4C3-4744-9EC5-88C827C93B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2" y="3792"/>
                <a:ext cx="10" cy="18"/>
              </a:xfrm>
              <a:custGeom>
                <a:avLst/>
                <a:gdLst>
                  <a:gd name="T0" fmla="*/ 0 w 10"/>
                  <a:gd name="T1" fmla="*/ 18 h 18"/>
                  <a:gd name="T2" fmla="*/ 6 w 10"/>
                  <a:gd name="T3" fmla="*/ 8 h 18"/>
                  <a:gd name="T4" fmla="*/ 8 w 10"/>
                  <a:gd name="T5" fmla="*/ 3 h 18"/>
                  <a:gd name="T6" fmla="*/ 10 w 10"/>
                  <a:gd name="T7" fmla="*/ 0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8">
                    <a:moveTo>
                      <a:pt x="0" y="18"/>
                    </a:moveTo>
                    <a:lnTo>
                      <a:pt x="6" y="8"/>
                    </a:lnTo>
                    <a:lnTo>
                      <a:pt x="8" y="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8" name="Freeform 156">
                <a:extLst>
                  <a:ext uri="{FF2B5EF4-FFF2-40B4-BE49-F238E27FC236}">
                    <a16:creationId xmlns:a16="http://schemas.microsoft.com/office/drawing/2014/main" id="{6C8EB371-D604-413C-BD54-6C3188B3DE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2" y="3785"/>
                <a:ext cx="11" cy="7"/>
              </a:xfrm>
              <a:custGeom>
                <a:avLst/>
                <a:gdLst>
                  <a:gd name="T0" fmla="*/ 0 w 11"/>
                  <a:gd name="T1" fmla="*/ 7 h 7"/>
                  <a:gd name="T2" fmla="*/ 5 w 11"/>
                  <a:gd name="T3" fmla="*/ 2 h 7"/>
                  <a:gd name="T4" fmla="*/ 11 w 11"/>
                  <a:gd name="T5" fmla="*/ 0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7">
                    <a:moveTo>
                      <a:pt x="0" y="7"/>
                    </a:moveTo>
                    <a:lnTo>
                      <a:pt x="5" y="2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9" name="Freeform 157">
                <a:extLst>
                  <a:ext uri="{FF2B5EF4-FFF2-40B4-BE49-F238E27FC236}">
                    <a16:creationId xmlns:a16="http://schemas.microsoft.com/office/drawing/2014/main" id="{92CFFFE4-8E5C-4988-8157-A568F21298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3" y="3785"/>
                <a:ext cx="11" cy="4"/>
              </a:xfrm>
              <a:custGeom>
                <a:avLst/>
                <a:gdLst>
                  <a:gd name="T0" fmla="*/ 0 w 11"/>
                  <a:gd name="T1" fmla="*/ 0 h 4"/>
                  <a:gd name="T2" fmla="*/ 5 w 11"/>
                  <a:gd name="T3" fmla="*/ 1 h 4"/>
                  <a:gd name="T4" fmla="*/ 11 w 11"/>
                  <a:gd name="T5" fmla="*/ 4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4">
                    <a:moveTo>
                      <a:pt x="0" y="0"/>
                    </a:moveTo>
                    <a:lnTo>
                      <a:pt x="5" y="1"/>
                    </a:lnTo>
                    <a:lnTo>
                      <a:pt x="11" y="4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0" name="Freeform 158">
                <a:extLst>
                  <a:ext uri="{FF2B5EF4-FFF2-40B4-BE49-F238E27FC236}">
                    <a16:creationId xmlns:a16="http://schemas.microsoft.com/office/drawing/2014/main" id="{2B00CA31-1920-4053-890B-7DF915C304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4" y="3789"/>
                <a:ext cx="11" cy="17"/>
              </a:xfrm>
              <a:custGeom>
                <a:avLst/>
                <a:gdLst>
                  <a:gd name="T0" fmla="*/ 0 w 11"/>
                  <a:gd name="T1" fmla="*/ 0 h 17"/>
                  <a:gd name="T2" fmla="*/ 3 w 11"/>
                  <a:gd name="T3" fmla="*/ 4 h 17"/>
                  <a:gd name="T4" fmla="*/ 6 w 11"/>
                  <a:gd name="T5" fmla="*/ 7 h 17"/>
                  <a:gd name="T6" fmla="*/ 11 w 11"/>
                  <a:gd name="T7" fmla="*/ 17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7">
                    <a:moveTo>
                      <a:pt x="0" y="0"/>
                    </a:moveTo>
                    <a:lnTo>
                      <a:pt x="3" y="4"/>
                    </a:lnTo>
                    <a:lnTo>
                      <a:pt x="6" y="7"/>
                    </a:lnTo>
                    <a:lnTo>
                      <a:pt x="11" y="17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1" name="Freeform 159">
                <a:extLst>
                  <a:ext uri="{FF2B5EF4-FFF2-40B4-BE49-F238E27FC236}">
                    <a16:creationId xmlns:a16="http://schemas.microsoft.com/office/drawing/2014/main" id="{C89B575F-498E-40A2-9E3B-37C1820FDF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5" y="3806"/>
                <a:ext cx="10" cy="24"/>
              </a:xfrm>
              <a:custGeom>
                <a:avLst/>
                <a:gdLst>
                  <a:gd name="T0" fmla="*/ 0 w 10"/>
                  <a:gd name="T1" fmla="*/ 0 h 24"/>
                  <a:gd name="T2" fmla="*/ 2 w 10"/>
                  <a:gd name="T3" fmla="*/ 5 h 24"/>
                  <a:gd name="T4" fmla="*/ 4 w 10"/>
                  <a:gd name="T5" fmla="*/ 11 h 24"/>
                  <a:gd name="T6" fmla="*/ 10 w 10"/>
                  <a:gd name="T7" fmla="*/ 24 h 2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4">
                    <a:moveTo>
                      <a:pt x="0" y="0"/>
                    </a:moveTo>
                    <a:lnTo>
                      <a:pt x="2" y="5"/>
                    </a:lnTo>
                    <a:lnTo>
                      <a:pt x="4" y="11"/>
                    </a:lnTo>
                    <a:lnTo>
                      <a:pt x="10" y="24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2" name="Freeform 160">
                <a:extLst>
                  <a:ext uri="{FF2B5EF4-FFF2-40B4-BE49-F238E27FC236}">
                    <a16:creationId xmlns:a16="http://schemas.microsoft.com/office/drawing/2014/main" id="{A28B01C6-0775-4B25-8535-042BED76F4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5" y="3830"/>
                <a:ext cx="12" cy="25"/>
              </a:xfrm>
              <a:custGeom>
                <a:avLst/>
                <a:gdLst>
                  <a:gd name="T0" fmla="*/ 0 w 12"/>
                  <a:gd name="T1" fmla="*/ 0 h 25"/>
                  <a:gd name="T2" fmla="*/ 6 w 12"/>
                  <a:gd name="T3" fmla="*/ 12 h 25"/>
                  <a:gd name="T4" fmla="*/ 12 w 12"/>
                  <a:gd name="T5" fmla="*/ 25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5">
                    <a:moveTo>
                      <a:pt x="0" y="0"/>
                    </a:moveTo>
                    <a:lnTo>
                      <a:pt x="6" y="12"/>
                    </a:lnTo>
                    <a:lnTo>
                      <a:pt x="12" y="25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3" name="Freeform 161">
                <a:extLst>
                  <a:ext uri="{FF2B5EF4-FFF2-40B4-BE49-F238E27FC236}">
                    <a16:creationId xmlns:a16="http://schemas.microsoft.com/office/drawing/2014/main" id="{9B43F8CD-7209-4CCE-8AC5-2DCEF49A90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7" y="3855"/>
                <a:ext cx="10" cy="21"/>
              </a:xfrm>
              <a:custGeom>
                <a:avLst/>
                <a:gdLst>
                  <a:gd name="T0" fmla="*/ 0 w 10"/>
                  <a:gd name="T1" fmla="*/ 0 h 21"/>
                  <a:gd name="T2" fmla="*/ 4 w 10"/>
                  <a:gd name="T3" fmla="*/ 12 h 21"/>
                  <a:gd name="T4" fmla="*/ 8 w 10"/>
                  <a:gd name="T5" fmla="*/ 16 h 21"/>
                  <a:gd name="T6" fmla="*/ 10 w 10"/>
                  <a:gd name="T7" fmla="*/ 21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1">
                    <a:moveTo>
                      <a:pt x="0" y="0"/>
                    </a:moveTo>
                    <a:lnTo>
                      <a:pt x="4" y="12"/>
                    </a:lnTo>
                    <a:lnTo>
                      <a:pt x="8" y="16"/>
                    </a:lnTo>
                    <a:lnTo>
                      <a:pt x="10" y="21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4" name="Freeform 162">
                <a:extLst>
                  <a:ext uri="{FF2B5EF4-FFF2-40B4-BE49-F238E27FC236}">
                    <a16:creationId xmlns:a16="http://schemas.microsoft.com/office/drawing/2014/main" id="{BFB2050B-46BA-4549-9621-D7F90010E7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7" y="3876"/>
                <a:ext cx="12" cy="11"/>
              </a:xfrm>
              <a:custGeom>
                <a:avLst/>
                <a:gdLst>
                  <a:gd name="T0" fmla="*/ 0 w 12"/>
                  <a:gd name="T1" fmla="*/ 0 h 11"/>
                  <a:gd name="T2" fmla="*/ 6 w 12"/>
                  <a:gd name="T3" fmla="*/ 7 h 11"/>
                  <a:gd name="T4" fmla="*/ 9 w 12"/>
                  <a:gd name="T5" fmla="*/ 10 h 11"/>
                  <a:gd name="T6" fmla="*/ 12 w 12"/>
                  <a:gd name="T7" fmla="*/ 11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1">
                    <a:moveTo>
                      <a:pt x="0" y="0"/>
                    </a:moveTo>
                    <a:lnTo>
                      <a:pt x="6" y="7"/>
                    </a:lnTo>
                    <a:lnTo>
                      <a:pt x="9" y="10"/>
                    </a:lnTo>
                    <a:lnTo>
                      <a:pt x="12" y="11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5" name="Freeform 163">
                <a:extLst>
                  <a:ext uri="{FF2B5EF4-FFF2-40B4-BE49-F238E27FC236}">
                    <a16:creationId xmlns:a16="http://schemas.microsoft.com/office/drawing/2014/main" id="{E278623E-7453-424E-B8D2-BA42D2189E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9" y="3885"/>
                <a:ext cx="10" cy="4"/>
              </a:xfrm>
              <a:custGeom>
                <a:avLst/>
                <a:gdLst>
                  <a:gd name="T0" fmla="*/ 0 w 10"/>
                  <a:gd name="T1" fmla="*/ 2 h 4"/>
                  <a:gd name="T2" fmla="*/ 2 w 10"/>
                  <a:gd name="T3" fmla="*/ 4 h 4"/>
                  <a:gd name="T4" fmla="*/ 5 w 10"/>
                  <a:gd name="T5" fmla="*/ 2 h 4"/>
                  <a:gd name="T6" fmla="*/ 10 w 10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4">
                    <a:moveTo>
                      <a:pt x="0" y="2"/>
                    </a:moveTo>
                    <a:lnTo>
                      <a:pt x="2" y="4"/>
                    </a:lnTo>
                    <a:lnTo>
                      <a:pt x="5" y="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6" name="Freeform 164">
                <a:extLst>
                  <a:ext uri="{FF2B5EF4-FFF2-40B4-BE49-F238E27FC236}">
                    <a16:creationId xmlns:a16="http://schemas.microsoft.com/office/drawing/2014/main" id="{D774B3CD-BAD2-46B5-B09C-D6324DE8EB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9" y="3872"/>
                <a:ext cx="10" cy="13"/>
              </a:xfrm>
              <a:custGeom>
                <a:avLst/>
                <a:gdLst>
                  <a:gd name="T0" fmla="*/ 0 w 10"/>
                  <a:gd name="T1" fmla="*/ 13 h 13"/>
                  <a:gd name="T2" fmla="*/ 5 w 10"/>
                  <a:gd name="T3" fmla="*/ 8 h 13"/>
                  <a:gd name="T4" fmla="*/ 10 w 10"/>
                  <a:gd name="T5" fmla="*/ 0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3">
                    <a:moveTo>
                      <a:pt x="0" y="13"/>
                    </a:moveTo>
                    <a:lnTo>
                      <a:pt x="5" y="8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7" name="Freeform 165">
                <a:extLst>
                  <a:ext uri="{FF2B5EF4-FFF2-40B4-BE49-F238E27FC236}">
                    <a16:creationId xmlns:a16="http://schemas.microsoft.com/office/drawing/2014/main" id="{166152A4-266D-4FA0-899C-A718C60E1D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9" y="3849"/>
                <a:ext cx="12" cy="23"/>
              </a:xfrm>
              <a:custGeom>
                <a:avLst/>
                <a:gdLst>
                  <a:gd name="T0" fmla="*/ 0 w 12"/>
                  <a:gd name="T1" fmla="*/ 23 h 23"/>
                  <a:gd name="T2" fmla="*/ 3 w 12"/>
                  <a:gd name="T3" fmla="*/ 19 h 23"/>
                  <a:gd name="T4" fmla="*/ 6 w 12"/>
                  <a:gd name="T5" fmla="*/ 13 h 23"/>
                  <a:gd name="T6" fmla="*/ 12 w 12"/>
                  <a:gd name="T7" fmla="*/ 0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23">
                    <a:moveTo>
                      <a:pt x="0" y="23"/>
                    </a:moveTo>
                    <a:lnTo>
                      <a:pt x="3" y="19"/>
                    </a:lnTo>
                    <a:lnTo>
                      <a:pt x="6" y="1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98" name="Freeform 166">
              <a:extLst>
                <a:ext uri="{FF2B5EF4-FFF2-40B4-BE49-F238E27FC236}">
                  <a16:creationId xmlns:a16="http://schemas.microsoft.com/office/drawing/2014/main" id="{2E60EDF4-BCEC-434F-B3A8-6E5DF3B466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4" y="2358"/>
              <a:ext cx="66" cy="44"/>
            </a:xfrm>
            <a:custGeom>
              <a:avLst/>
              <a:gdLst>
                <a:gd name="T0" fmla="*/ 0 w 84"/>
                <a:gd name="T1" fmla="*/ 66 h 36"/>
                <a:gd name="T2" fmla="*/ 19 w 84"/>
                <a:gd name="T3" fmla="*/ 11 h 36"/>
                <a:gd name="T4" fmla="*/ 41 w 84"/>
                <a:gd name="T5" fmla="*/ 0 h 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" h="36">
                  <a:moveTo>
                    <a:pt x="0" y="36"/>
                  </a:moveTo>
                  <a:cubicBezTo>
                    <a:pt x="12" y="24"/>
                    <a:pt x="24" y="12"/>
                    <a:pt x="38" y="6"/>
                  </a:cubicBezTo>
                  <a:cubicBezTo>
                    <a:pt x="52" y="0"/>
                    <a:pt x="75" y="2"/>
                    <a:pt x="84" y="0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77319" name="Group 167">
            <a:extLst>
              <a:ext uri="{FF2B5EF4-FFF2-40B4-BE49-F238E27FC236}">
                <a16:creationId xmlns:a16="http://schemas.microsoft.com/office/drawing/2014/main" id="{E65B24FE-1D6B-45A6-B5ED-21AA09757571}"/>
              </a:ext>
            </a:extLst>
          </p:cNvPr>
          <p:cNvGrpSpPr>
            <a:grpSpLocks/>
          </p:cNvGrpSpPr>
          <p:nvPr/>
        </p:nvGrpSpPr>
        <p:grpSpPr bwMode="auto">
          <a:xfrm rot="9989487">
            <a:off x="5559425" y="3659188"/>
            <a:ext cx="1270000" cy="1531937"/>
            <a:chOff x="5356" y="3776"/>
            <a:chExt cx="386" cy="530"/>
          </a:xfrm>
        </p:grpSpPr>
        <p:sp>
          <p:nvSpPr>
            <p:cNvPr id="18441" name="Freeform 168">
              <a:extLst>
                <a:ext uri="{FF2B5EF4-FFF2-40B4-BE49-F238E27FC236}">
                  <a16:creationId xmlns:a16="http://schemas.microsoft.com/office/drawing/2014/main" id="{798DB93B-6297-4BB6-A66E-12EAB37865FB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54" y="3778"/>
              <a:ext cx="11" cy="7"/>
            </a:xfrm>
            <a:custGeom>
              <a:avLst/>
              <a:gdLst>
                <a:gd name="T0" fmla="*/ 0 w 11"/>
                <a:gd name="T1" fmla="*/ 0 h 7"/>
                <a:gd name="T2" fmla="*/ 5 w 11"/>
                <a:gd name="T3" fmla="*/ 5 h 7"/>
                <a:gd name="T4" fmla="*/ 11 w 11"/>
                <a:gd name="T5" fmla="*/ 7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7">
                  <a:moveTo>
                    <a:pt x="0" y="0"/>
                  </a:moveTo>
                  <a:lnTo>
                    <a:pt x="5" y="5"/>
                  </a:lnTo>
                  <a:lnTo>
                    <a:pt x="11" y="7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2" name="Freeform 169">
              <a:extLst>
                <a:ext uri="{FF2B5EF4-FFF2-40B4-BE49-F238E27FC236}">
                  <a16:creationId xmlns:a16="http://schemas.microsoft.com/office/drawing/2014/main" id="{F0C2EAFB-58F3-474E-8498-C19F8AC50E85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59" y="3790"/>
              <a:ext cx="11" cy="4"/>
            </a:xfrm>
            <a:custGeom>
              <a:avLst/>
              <a:gdLst>
                <a:gd name="T0" fmla="*/ 0 w 11"/>
                <a:gd name="T1" fmla="*/ 4 h 4"/>
                <a:gd name="T2" fmla="*/ 5 w 11"/>
                <a:gd name="T3" fmla="*/ 3 h 4"/>
                <a:gd name="T4" fmla="*/ 11 w 11"/>
                <a:gd name="T5" fmla="*/ 0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4">
                  <a:moveTo>
                    <a:pt x="0" y="4"/>
                  </a:moveTo>
                  <a:lnTo>
                    <a:pt x="5" y="3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Freeform 170">
              <a:extLst>
                <a:ext uri="{FF2B5EF4-FFF2-40B4-BE49-F238E27FC236}">
                  <a16:creationId xmlns:a16="http://schemas.microsoft.com/office/drawing/2014/main" id="{5F874699-691E-48C8-A8AE-A4FFAB9DB478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72" y="3789"/>
              <a:ext cx="11" cy="15"/>
            </a:xfrm>
            <a:custGeom>
              <a:avLst/>
              <a:gdLst>
                <a:gd name="T0" fmla="*/ 0 w 11"/>
                <a:gd name="T1" fmla="*/ 15 h 15"/>
                <a:gd name="T2" fmla="*/ 3 w 11"/>
                <a:gd name="T3" fmla="*/ 11 h 15"/>
                <a:gd name="T4" fmla="*/ 6 w 11"/>
                <a:gd name="T5" fmla="*/ 8 h 15"/>
                <a:gd name="T6" fmla="*/ 11 w 11"/>
                <a:gd name="T7" fmla="*/ 0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5">
                  <a:moveTo>
                    <a:pt x="0" y="15"/>
                  </a:moveTo>
                  <a:lnTo>
                    <a:pt x="3" y="11"/>
                  </a:lnTo>
                  <a:lnTo>
                    <a:pt x="6" y="8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4" name="Freeform 171">
              <a:extLst>
                <a:ext uri="{FF2B5EF4-FFF2-40B4-BE49-F238E27FC236}">
                  <a16:creationId xmlns:a16="http://schemas.microsoft.com/office/drawing/2014/main" id="{F6473EB2-7700-4578-9CDD-145F5B51F9CD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396" y="3782"/>
              <a:ext cx="10" cy="25"/>
            </a:xfrm>
            <a:custGeom>
              <a:avLst/>
              <a:gdLst>
                <a:gd name="T0" fmla="*/ 0 w 10"/>
                <a:gd name="T1" fmla="*/ 25 h 25"/>
                <a:gd name="T2" fmla="*/ 2 w 10"/>
                <a:gd name="T3" fmla="*/ 19 h 25"/>
                <a:gd name="T4" fmla="*/ 4 w 10"/>
                <a:gd name="T5" fmla="*/ 13 h 25"/>
                <a:gd name="T6" fmla="*/ 10 w 10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5">
                  <a:moveTo>
                    <a:pt x="0" y="25"/>
                  </a:moveTo>
                  <a:lnTo>
                    <a:pt x="2" y="19"/>
                  </a:lnTo>
                  <a:lnTo>
                    <a:pt x="4" y="13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Freeform 172">
              <a:extLst>
                <a:ext uri="{FF2B5EF4-FFF2-40B4-BE49-F238E27FC236}">
                  <a16:creationId xmlns:a16="http://schemas.microsoft.com/office/drawing/2014/main" id="{514D25DA-3E37-49CD-83C5-F18B71B70B0E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21" y="3781"/>
              <a:ext cx="11" cy="24"/>
            </a:xfrm>
            <a:custGeom>
              <a:avLst/>
              <a:gdLst>
                <a:gd name="T0" fmla="*/ 0 w 11"/>
                <a:gd name="T1" fmla="*/ 24 h 24"/>
                <a:gd name="T2" fmla="*/ 5 w 11"/>
                <a:gd name="T3" fmla="*/ 13 h 24"/>
                <a:gd name="T4" fmla="*/ 11 w 11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4">
                  <a:moveTo>
                    <a:pt x="0" y="24"/>
                  </a:moveTo>
                  <a:lnTo>
                    <a:pt x="5" y="13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Freeform 173">
              <a:extLst>
                <a:ext uri="{FF2B5EF4-FFF2-40B4-BE49-F238E27FC236}">
                  <a16:creationId xmlns:a16="http://schemas.microsoft.com/office/drawing/2014/main" id="{36793080-DBCD-400A-8F74-3CCF35F9820D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46" y="3780"/>
              <a:ext cx="10" cy="21"/>
            </a:xfrm>
            <a:custGeom>
              <a:avLst/>
              <a:gdLst>
                <a:gd name="T0" fmla="*/ 0 w 10"/>
                <a:gd name="T1" fmla="*/ 21 h 21"/>
                <a:gd name="T2" fmla="*/ 5 w 10"/>
                <a:gd name="T3" fmla="*/ 10 h 21"/>
                <a:gd name="T4" fmla="*/ 8 w 10"/>
                <a:gd name="T5" fmla="*/ 5 h 21"/>
                <a:gd name="T6" fmla="*/ 10 w 10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1">
                  <a:moveTo>
                    <a:pt x="0" y="21"/>
                  </a:moveTo>
                  <a:lnTo>
                    <a:pt x="5" y="10"/>
                  </a:lnTo>
                  <a:lnTo>
                    <a:pt x="8" y="5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Freeform 174">
              <a:extLst>
                <a:ext uri="{FF2B5EF4-FFF2-40B4-BE49-F238E27FC236}">
                  <a16:creationId xmlns:a16="http://schemas.microsoft.com/office/drawing/2014/main" id="{2B4096DF-CD2B-4F27-B004-92192865C83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65" y="3786"/>
              <a:ext cx="10" cy="10"/>
            </a:xfrm>
            <a:custGeom>
              <a:avLst/>
              <a:gdLst>
                <a:gd name="T0" fmla="*/ 0 w 10"/>
                <a:gd name="T1" fmla="*/ 10 h 10"/>
                <a:gd name="T2" fmla="*/ 5 w 10"/>
                <a:gd name="T3" fmla="*/ 4 h 10"/>
                <a:gd name="T4" fmla="*/ 8 w 10"/>
                <a:gd name="T5" fmla="*/ 2 h 10"/>
                <a:gd name="T6" fmla="*/ 10 w 1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0">
                  <a:moveTo>
                    <a:pt x="0" y="10"/>
                  </a:moveTo>
                  <a:lnTo>
                    <a:pt x="5" y="4"/>
                  </a:lnTo>
                  <a:lnTo>
                    <a:pt x="8" y="2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Freeform 175">
              <a:extLst>
                <a:ext uri="{FF2B5EF4-FFF2-40B4-BE49-F238E27FC236}">
                  <a16:creationId xmlns:a16="http://schemas.microsoft.com/office/drawing/2014/main" id="{50A700BC-C014-476D-B5BD-534661E1D2A3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74" y="3797"/>
              <a:ext cx="12" cy="2"/>
            </a:xfrm>
            <a:custGeom>
              <a:avLst/>
              <a:gdLst>
                <a:gd name="T0" fmla="*/ 0 w 12"/>
                <a:gd name="T1" fmla="*/ 1 h 2"/>
                <a:gd name="T2" fmla="*/ 6 w 12"/>
                <a:gd name="T3" fmla="*/ 0 h 2"/>
                <a:gd name="T4" fmla="*/ 12 w 12"/>
                <a:gd name="T5" fmla="*/ 2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">
                  <a:moveTo>
                    <a:pt x="0" y="1"/>
                  </a:moveTo>
                  <a:lnTo>
                    <a:pt x="6" y="0"/>
                  </a:lnTo>
                  <a:lnTo>
                    <a:pt x="12" y="2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Freeform 176">
              <a:extLst>
                <a:ext uri="{FF2B5EF4-FFF2-40B4-BE49-F238E27FC236}">
                  <a16:creationId xmlns:a16="http://schemas.microsoft.com/office/drawing/2014/main" id="{5104C3B5-0EF8-43D3-8A09-F93D1099812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74" y="3805"/>
              <a:ext cx="10" cy="13"/>
            </a:xfrm>
            <a:custGeom>
              <a:avLst/>
              <a:gdLst>
                <a:gd name="T0" fmla="*/ 0 w 10"/>
                <a:gd name="T1" fmla="*/ 0 h 13"/>
                <a:gd name="T2" fmla="*/ 2 w 10"/>
                <a:gd name="T3" fmla="*/ 2 h 13"/>
                <a:gd name="T4" fmla="*/ 5 w 10"/>
                <a:gd name="T5" fmla="*/ 6 h 13"/>
                <a:gd name="T6" fmla="*/ 10 w 10"/>
                <a:gd name="T7" fmla="*/ 13 h 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3">
                  <a:moveTo>
                    <a:pt x="0" y="0"/>
                  </a:moveTo>
                  <a:lnTo>
                    <a:pt x="2" y="2"/>
                  </a:lnTo>
                  <a:lnTo>
                    <a:pt x="5" y="6"/>
                  </a:lnTo>
                  <a:lnTo>
                    <a:pt x="10" y="13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Freeform 177">
              <a:extLst>
                <a:ext uri="{FF2B5EF4-FFF2-40B4-BE49-F238E27FC236}">
                  <a16:creationId xmlns:a16="http://schemas.microsoft.com/office/drawing/2014/main" id="{7CDA8212-1CCE-4749-BBEE-F2E6B8CD8F0F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64" y="3819"/>
              <a:ext cx="12" cy="22"/>
            </a:xfrm>
            <a:custGeom>
              <a:avLst/>
              <a:gdLst>
                <a:gd name="T0" fmla="*/ 0 w 12"/>
                <a:gd name="T1" fmla="*/ 0 h 22"/>
                <a:gd name="T2" fmla="*/ 6 w 12"/>
                <a:gd name="T3" fmla="*/ 10 h 22"/>
                <a:gd name="T4" fmla="*/ 12 w 12"/>
                <a:gd name="T5" fmla="*/ 22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2">
                  <a:moveTo>
                    <a:pt x="0" y="0"/>
                  </a:moveTo>
                  <a:lnTo>
                    <a:pt x="6" y="10"/>
                  </a:lnTo>
                  <a:lnTo>
                    <a:pt x="12" y="22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Freeform 178">
              <a:extLst>
                <a:ext uri="{FF2B5EF4-FFF2-40B4-BE49-F238E27FC236}">
                  <a16:creationId xmlns:a16="http://schemas.microsoft.com/office/drawing/2014/main" id="{61F9E0B3-B5D4-4DA4-BD34-187E7B84560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50" y="3838"/>
              <a:ext cx="10" cy="25"/>
            </a:xfrm>
            <a:custGeom>
              <a:avLst/>
              <a:gdLst>
                <a:gd name="T0" fmla="*/ 0 w 10"/>
                <a:gd name="T1" fmla="*/ 0 h 25"/>
                <a:gd name="T2" fmla="*/ 6 w 10"/>
                <a:gd name="T3" fmla="*/ 11 h 25"/>
                <a:gd name="T4" fmla="*/ 10 w 10"/>
                <a:gd name="T5" fmla="*/ 25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5">
                  <a:moveTo>
                    <a:pt x="0" y="0"/>
                  </a:moveTo>
                  <a:lnTo>
                    <a:pt x="6" y="11"/>
                  </a:lnTo>
                  <a:lnTo>
                    <a:pt x="10" y="25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Freeform 179">
              <a:extLst>
                <a:ext uri="{FF2B5EF4-FFF2-40B4-BE49-F238E27FC236}">
                  <a16:creationId xmlns:a16="http://schemas.microsoft.com/office/drawing/2014/main" id="{56CB9901-8B22-4DD9-AED9-F2E3DBDFAB2F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34" y="3861"/>
              <a:ext cx="11" cy="21"/>
            </a:xfrm>
            <a:custGeom>
              <a:avLst/>
              <a:gdLst>
                <a:gd name="T0" fmla="*/ 0 w 11"/>
                <a:gd name="T1" fmla="*/ 0 h 21"/>
                <a:gd name="T2" fmla="*/ 5 w 11"/>
                <a:gd name="T3" fmla="*/ 12 h 21"/>
                <a:gd name="T4" fmla="*/ 11 w 11"/>
                <a:gd name="T5" fmla="*/ 21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1">
                  <a:moveTo>
                    <a:pt x="0" y="0"/>
                  </a:moveTo>
                  <a:lnTo>
                    <a:pt x="5" y="12"/>
                  </a:lnTo>
                  <a:lnTo>
                    <a:pt x="11" y="21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Freeform 180">
              <a:extLst>
                <a:ext uri="{FF2B5EF4-FFF2-40B4-BE49-F238E27FC236}">
                  <a16:creationId xmlns:a16="http://schemas.microsoft.com/office/drawing/2014/main" id="{0C64D68A-F062-401E-8748-601F57284FF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24" y="3882"/>
              <a:ext cx="11" cy="15"/>
            </a:xfrm>
            <a:custGeom>
              <a:avLst/>
              <a:gdLst>
                <a:gd name="T0" fmla="*/ 0 w 11"/>
                <a:gd name="T1" fmla="*/ 0 h 15"/>
                <a:gd name="T2" fmla="*/ 5 w 11"/>
                <a:gd name="T3" fmla="*/ 9 h 15"/>
                <a:gd name="T4" fmla="*/ 9 w 11"/>
                <a:gd name="T5" fmla="*/ 13 h 15"/>
                <a:gd name="T6" fmla="*/ 11 w 11"/>
                <a:gd name="T7" fmla="*/ 15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5">
                  <a:moveTo>
                    <a:pt x="0" y="0"/>
                  </a:moveTo>
                  <a:lnTo>
                    <a:pt x="5" y="9"/>
                  </a:lnTo>
                  <a:lnTo>
                    <a:pt x="9" y="13"/>
                  </a:lnTo>
                  <a:lnTo>
                    <a:pt x="11" y="15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Freeform 181">
              <a:extLst>
                <a:ext uri="{FF2B5EF4-FFF2-40B4-BE49-F238E27FC236}">
                  <a16:creationId xmlns:a16="http://schemas.microsoft.com/office/drawing/2014/main" id="{F9847229-3C0E-4672-97C1-AEB3233F9665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22" y="3903"/>
              <a:ext cx="11" cy="2"/>
            </a:xfrm>
            <a:custGeom>
              <a:avLst/>
              <a:gdLst>
                <a:gd name="T0" fmla="*/ 0 w 11"/>
                <a:gd name="T1" fmla="*/ 0 h 2"/>
                <a:gd name="T2" fmla="*/ 6 w 11"/>
                <a:gd name="T3" fmla="*/ 2 h 2"/>
                <a:gd name="T4" fmla="*/ 11 w 11"/>
                <a:gd name="T5" fmla="*/ 2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">
                  <a:moveTo>
                    <a:pt x="0" y="0"/>
                  </a:moveTo>
                  <a:lnTo>
                    <a:pt x="6" y="2"/>
                  </a:lnTo>
                  <a:lnTo>
                    <a:pt x="11" y="2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Freeform 182">
              <a:extLst>
                <a:ext uri="{FF2B5EF4-FFF2-40B4-BE49-F238E27FC236}">
                  <a16:creationId xmlns:a16="http://schemas.microsoft.com/office/drawing/2014/main" id="{4060D74D-9DDB-4D81-BF29-ADDB4905F46E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31" y="3906"/>
              <a:ext cx="10" cy="10"/>
            </a:xfrm>
            <a:custGeom>
              <a:avLst/>
              <a:gdLst>
                <a:gd name="T0" fmla="*/ 0 w 10"/>
                <a:gd name="T1" fmla="*/ 10 h 10"/>
                <a:gd name="T2" fmla="*/ 2 w 10"/>
                <a:gd name="T3" fmla="*/ 9 h 10"/>
                <a:gd name="T4" fmla="*/ 4 w 10"/>
                <a:gd name="T5" fmla="*/ 7 h 10"/>
                <a:gd name="T6" fmla="*/ 10 w 1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0">
                  <a:moveTo>
                    <a:pt x="0" y="10"/>
                  </a:moveTo>
                  <a:lnTo>
                    <a:pt x="2" y="9"/>
                  </a:lnTo>
                  <a:lnTo>
                    <a:pt x="4" y="7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Freeform 183">
              <a:extLst>
                <a:ext uri="{FF2B5EF4-FFF2-40B4-BE49-F238E27FC236}">
                  <a16:creationId xmlns:a16="http://schemas.microsoft.com/office/drawing/2014/main" id="{4B2BFB47-19CF-43BE-8922-A87101AD138E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48" y="3903"/>
              <a:ext cx="11" cy="19"/>
            </a:xfrm>
            <a:custGeom>
              <a:avLst/>
              <a:gdLst>
                <a:gd name="T0" fmla="*/ 0 w 11"/>
                <a:gd name="T1" fmla="*/ 19 h 19"/>
                <a:gd name="T2" fmla="*/ 5 w 11"/>
                <a:gd name="T3" fmla="*/ 11 h 19"/>
                <a:gd name="T4" fmla="*/ 11 w 11"/>
                <a:gd name="T5" fmla="*/ 0 h 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9">
                  <a:moveTo>
                    <a:pt x="0" y="19"/>
                  </a:moveTo>
                  <a:lnTo>
                    <a:pt x="5" y="11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Freeform 184">
              <a:extLst>
                <a:ext uri="{FF2B5EF4-FFF2-40B4-BE49-F238E27FC236}">
                  <a16:creationId xmlns:a16="http://schemas.microsoft.com/office/drawing/2014/main" id="{4A04B581-6F78-401C-8CDE-06ED9CEBDF7A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73" y="3898"/>
              <a:ext cx="10" cy="25"/>
            </a:xfrm>
            <a:custGeom>
              <a:avLst/>
              <a:gdLst>
                <a:gd name="T0" fmla="*/ 0 w 10"/>
                <a:gd name="T1" fmla="*/ 25 h 25"/>
                <a:gd name="T2" fmla="*/ 5 w 10"/>
                <a:gd name="T3" fmla="*/ 13 h 25"/>
                <a:gd name="T4" fmla="*/ 10 w 10"/>
                <a:gd name="T5" fmla="*/ 0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5">
                  <a:moveTo>
                    <a:pt x="0" y="25"/>
                  </a:moveTo>
                  <a:lnTo>
                    <a:pt x="5" y="13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8" name="Freeform 185">
              <a:extLst>
                <a:ext uri="{FF2B5EF4-FFF2-40B4-BE49-F238E27FC236}">
                  <a16:creationId xmlns:a16="http://schemas.microsoft.com/office/drawing/2014/main" id="{FC899D45-BC33-4593-A7FB-86C38FC74436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9" y="3896"/>
              <a:ext cx="10" cy="23"/>
            </a:xfrm>
            <a:custGeom>
              <a:avLst/>
              <a:gdLst>
                <a:gd name="T0" fmla="*/ 0 w 10"/>
                <a:gd name="T1" fmla="*/ 23 h 23"/>
                <a:gd name="T2" fmla="*/ 5 w 10"/>
                <a:gd name="T3" fmla="*/ 11 h 23"/>
                <a:gd name="T4" fmla="*/ 10 w 10"/>
                <a:gd name="T5" fmla="*/ 0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3">
                  <a:moveTo>
                    <a:pt x="0" y="23"/>
                  </a:moveTo>
                  <a:lnTo>
                    <a:pt x="5" y="11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Freeform 186">
              <a:extLst>
                <a:ext uri="{FF2B5EF4-FFF2-40B4-BE49-F238E27FC236}">
                  <a16:creationId xmlns:a16="http://schemas.microsoft.com/office/drawing/2014/main" id="{632FBBD4-6C5E-4958-962C-57FE865C0DC3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21" y="3899"/>
              <a:ext cx="12" cy="16"/>
            </a:xfrm>
            <a:custGeom>
              <a:avLst/>
              <a:gdLst>
                <a:gd name="T0" fmla="*/ 0 w 12"/>
                <a:gd name="T1" fmla="*/ 16 h 16"/>
                <a:gd name="T2" fmla="*/ 6 w 12"/>
                <a:gd name="T3" fmla="*/ 5 h 16"/>
                <a:gd name="T4" fmla="*/ 10 w 12"/>
                <a:gd name="T5" fmla="*/ 3 h 16"/>
                <a:gd name="T6" fmla="*/ 12 w 12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6">
                  <a:moveTo>
                    <a:pt x="0" y="16"/>
                  </a:moveTo>
                  <a:lnTo>
                    <a:pt x="6" y="5"/>
                  </a:lnTo>
                  <a:lnTo>
                    <a:pt x="10" y="3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Freeform 187">
              <a:extLst>
                <a:ext uri="{FF2B5EF4-FFF2-40B4-BE49-F238E27FC236}">
                  <a16:creationId xmlns:a16="http://schemas.microsoft.com/office/drawing/2014/main" id="{E7107E51-47DD-471F-8886-7D992F3CC90F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37" y="3908"/>
              <a:ext cx="10" cy="6"/>
            </a:xfrm>
            <a:custGeom>
              <a:avLst/>
              <a:gdLst>
                <a:gd name="T0" fmla="*/ 0 w 10"/>
                <a:gd name="T1" fmla="*/ 6 h 6"/>
                <a:gd name="T2" fmla="*/ 5 w 10"/>
                <a:gd name="T3" fmla="*/ 1 h 6"/>
                <a:gd name="T4" fmla="*/ 10 w 10"/>
                <a:gd name="T5" fmla="*/ 0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6">
                  <a:moveTo>
                    <a:pt x="0" y="6"/>
                  </a:moveTo>
                  <a:lnTo>
                    <a:pt x="5" y="1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Freeform 188">
              <a:extLst>
                <a:ext uri="{FF2B5EF4-FFF2-40B4-BE49-F238E27FC236}">
                  <a16:creationId xmlns:a16="http://schemas.microsoft.com/office/drawing/2014/main" id="{6A87502B-D723-412F-B22F-29F3B953E5DA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42" y="3918"/>
              <a:ext cx="12" cy="6"/>
            </a:xfrm>
            <a:custGeom>
              <a:avLst/>
              <a:gdLst>
                <a:gd name="T0" fmla="*/ 0 w 12"/>
                <a:gd name="T1" fmla="*/ 0 h 6"/>
                <a:gd name="T2" fmla="*/ 6 w 12"/>
                <a:gd name="T3" fmla="*/ 1 h 6"/>
                <a:gd name="T4" fmla="*/ 12 w 12"/>
                <a:gd name="T5" fmla="*/ 6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6">
                  <a:moveTo>
                    <a:pt x="0" y="0"/>
                  </a:moveTo>
                  <a:lnTo>
                    <a:pt x="6" y="1"/>
                  </a:lnTo>
                  <a:lnTo>
                    <a:pt x="12" y="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Freeform 189">
              <a:extLst>
                <a:ext uri="{FF2B5EF4-FFF2-40B4-BE49-F238E27FC236}">
                  <a16:creationId xmlns:a16="http://schemas.microsoft.com/office/drawing/2014/main" id="{1C81473F-84F0-4B4C-8125-8AB2BFFF077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38" y="3927"/>
              <a:ext cx="10" cy="17"/>
            </a:xfrm>
            <a:custGeom>
              <a:avLst/>
              <a:gdLst>
                <a:gd name="T0" fmla="*/ 0 w 10"/>
                <a:gd name="T1" fmla="*/ 0 h 17"/>
                <a:gd name="T2" fmla="*/ 2 w 10"/>
                <a:gd name="T3" fmla="*/ 3 h 17"/>
                <a:gd name="T4" fmla="*/ 6 w 10"/>
                <a:gd name="T5" fmla="*/ 7 h 17"/>
                <a:gd name="T6" fmla="*/ 10 w 10"/>
                <a:gd name="T7" fmla="*/ 17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7">
                  <a:moveTo>
                    <a:pt x="0" y="0"/>
                  </a:moveTo>
                  <a:lnTo>
                    <a:pt x="2" y="3"/>
                  </a:lnTo>
                  <a:lnTo>
                    <a:pt x="6" y="7"/>
                  </a:lnTo>
                  <a:lnTo>
                    <a:pt x="10" y="17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Freeform 190">
              <a:extLst>
                <a:ext uri="{FF2B5EF4-FFF2-40B4-BE49-F238E27FC236}">
                  <a16:creationId xmlns:a16="http://schemas.microsoft.com/office/drawing/2014/main" id="{D630DAA6-1DF3-4365-8387-D4C7FB1D9C4F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25" y="3944"/>
              <a:ext cx="11" cy="23"/>
            </a:xfrm>
            <a:custGeom>
              <a:avLst/>
              <a:gdLst>
                <a:gd name="T0" fmla="*/ 0 w 11"/>
                <a:gd name="T1" fmla="*/ 0 h 23"/>
                <a:gd name="T2" fmla="*/ 5 w 11"/>
                <a:gd name="T3" fmla="*/ 12 h 23"/>
                <a:gd name="T4" fmla="*/ 11 w 11"/>
                <a:gd name="T5" fmla="*/ 23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3">
                  <a:moveTo>
                    <a:pt x="0" y="0"/>
                  </a:moveTo>
                  <a:lnTo>
                    <a:pt x="5" y="12"/>
                  </a:lnTo>
                  <a:lnTo>
                    <a:pt x="11" y="23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Freeform 191">
              <a:extLst>
                <a:ext uri="{FF2B5EF4-FFF2-40B4-BE49-F238E27FC236}">
                  <a16:creationId xmlns:a16="http://schemas.microsoft.com/office/drawing/2014/main" id="{8D727E77-3498-40E0-AFF2-3178EA30CFFB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09" y="3964"/>
              <a:ext cx="11" cy="26"/>
            </a:xfrm>
            <a:custGeom>
              <a:avLst/>
              <a:gdLst>
                <a:gd name="T0" fmla="*/ 0 w 11"/>
                <a:gd name="T1" fmla="*/ 0 h 26"/>
                <a:gd name="T2" fmla="*/ 5 w 11"/>
                <a:gd name="T3" fmla="*/ 13 h 26"/>
                <a:gd name="T4" fmla="*/ 11 w 11"/>
                <a:gd name="T5" fmla="*/ 26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6">
                  <a:moveTo>
                    <a:pt x="0" y="0"/>
                  </a:moveTo>
                  <a:lnTo>
                    <a:pt x="5" y="13"/>
                  </a:lnTo>
                  <a:lnTo>
                    <a:pt x="11" y="2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5" name="Freeform 192">
              <a:extLst>
                <a:ext uri="{FF2B5EF4-FFF2-40B4-BE49-F238E27FC236}">
                  <a16:creationId xmlns:a16="http://schemas.microsoft.com/office/drawing/2014/main" id="{DB87E5E8-AC7C-4ACC-B63C-0B49C774F79D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6" y="3989"/>
              <a:ext cx="11" cy="18"/>
            </a:xfrm>
            <a:custGeom>
              <a:avLst/>
              <a:gdLst>
                <a:gd name="T0" fmla="*/ 0 w 11"/>
                <a:gd name="T1" fmla="*/ 0 h 18"/>
                <a:gd name="T2" fmla="*/ 6 w 11"/>
                <a:gd name="T3" fmla="*/ 9 h 18"/>
                <a:gd name="T4" fmla="*/ 8 w 11"/>
                <a:gd name="T5" fmla="*/ 15 h 18"/>
                <a:gd name="T6" fmla="*/ 11 w 11"/>
                <a:gd name="T7" fmla="*/ 18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8">
                  <a:moveTo>
                    <a:pt x="0" y="0"/>
                  </a:moveTo>
                  <a:lnTo>
                    <a:pt x="6" y="9"/>
                  </a:lnTo>
                  <a:lnTo>
                    <a:pt x="8" y="15"/>
                  </a:lnTo>
                  <a:lnTo>
                    <a:pt x="11" y="18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6" name="Freeform 193">
              <a:extLst>
                <a:ext uri="{FF2B5EF4-FFF2-40B4-BE49-F238E27FC236}">
                  <a16:creationId xmlns:a16="http://schemas.microsoft.com/office/drawing/2014/main" id="{F8B08E34-D792-42E6-ABF6-E0B97662FAFA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0" y="4009"/>
              <a:ext cx="10" cy="9"/>
            </a:xfrm>
            <a:custGeom>
              <a:avLst/>
              <a:gdLst>
                <a:gd name="T0" fmla="*/ 0 w 10"/>
                <a:gd name="T1" fmla="*/ 0 h 9"/>
                <a:gd name="T2" fmla="*/ 4 w 10"/>
                <a:gd name="T3" fmla="*/ 6 h 9"/>
                <a:gd name="T4" fmla="*/ 8 w 10"/>
                <a:gd name="T5" fmla="*/ 8 h 9"/>
                <a:gd name="T6" fmla="*/ 10 w 10"/>
                <a:gd name="T7" fmla="*/ 9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9">
                  <a:moveTo>
                    <a:pt x="0" y="0"/>
                  </a:moveTo>
                  <a:lnTo>
                    <a:pt x="4" y="6"/>
                  </a:lnTo>
                  <a:lnTo>
                    <a:pt x="8" y="8"/>
                  </a:lnTo>
                  <a:lnTo>
                    <a:pt x="10" y="9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Freeform 194">
              <a:extLst>
                <a:ext uri="{FF2B5EF4-FFF2-40B4-BE49-F238E27FC236}">
                  <a16:creationId xmlns:a16="http://schemas.microsoft.com/office/drawing/2014/main" id="{AF40A61D-7196-46F9-86EA-73CB77AD615C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492" y="4023"/>
              <a:ext cx="11" cy="3"/>
            </a:xfrm>
            <a:custGeom>
              <a:avLst/>
              <a:gdLst>
                <a:gd name="T0" fmla="*/ 0 w 11"/>
                <a:gd name="T1" fmla="*/ 3 h 3"/>
                <a:gd name="T2" fmla="*/ 5 w 11"/>
                <a:gd name="T3" fmla="*/ 3 h 3"/>
                <a:gd name="T4" fmla="*/ 11 w 11"/>
                <a:gd name="T5" fmla="*/ 0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3">
                  <a:moveTo>
                    <a:pt x="0" y="3"/>
                  </a:moveTo>
                  <a:lnTo>
                    <a:pt x="5" y="3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Freeform 195">
              <a:extLst>
                <a:ext uri="{FF2B5EF4-FFF2-40B4-BE49-F238E27FC236}">
                  <a16:creationId xmlns:a16="http://schemas.microsoft.com/office/drawing/2014/main" id="{B9AC4329-1AA7-4FDD-BEE6-87F2CEBB5485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06" y="4021"/>
              <a:ext cx="10" cy="15"/>
            </a:xfrm>
            <a:custGeom>
              <a:avLst/>
              <a:gdLst>
                <a:gd name="T0" fmla="*/ 0 w 10"/>
                <a:gd name="T1" fmla="*/ 15 h 15"/>
                <a:gd name="T2" fmla="*/ 2 w 10"/>
                <a:gd name="T3" fmla="*/ 13 h 15"/>
                <a:gd name="T4" fmla="*/ 4 w 10"/>
                <a:gd name="T5" fmla="*/ 9 h 15"/>
                <a:gd name="T6" fmla="*/ 10 w 10"/>
                <a:gd name="T7" fmla="*/ 0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5">
                  <a:moveTo>
                    <a:pt x="0" y="15"/>
                  </a:moveTo>
                  <a:lnTo>
                    <a:pt x="2" y="13"/>
                  </a:lnTo>
                  <a:lnTo>
                    <a:pt x="4" y="9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Freeform 196">
              <a:extLst>
                <a:ext uri="{FF2B5EF4-FFF2-40B4-BE49-F238E27FC236}">
                  <a16:creationId xmlns:a16="http://schemas.microsoft.com/office/drawing/2014/main" id="{8693F82B-715C-4F3E-9552-36C436CED263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26" y="4018"/>
              <a:ext cx="12" cy="22"/>
            </a:xfrm>
            <a:custGeom>
              <a:avLst/>
              <a:gdLst>
                <a:gd name="T0" fmla="*/ 0 w 12"/>
                <a:gd name="T1" fmla="*/ 22 h 22"/>
                <a:gd name="T2" fmla="*/ 6 w 12"/>
                <a:gd name="T3" fmla="*/ 13 h 22"/>
                <a:gd name="T4" fmla="*/ 12 w 12"/>
                <a:gd name="T5" fmla="*/ 0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2">
                  <a:moveTo>
                    <a:pt x="0" y="22"/>
                  </a:moveTo>
                  <a:lnTo>
                    <a:pt x="6" y="13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Freeform 197">
              <a:extLst>
                <a:ext uri="{FF2B5EF4-FFF2-40B4-BE49-F238E27FC236}">
                  <a16:creationId xmlns:a16="http://schemas.microsoft.com/office/drawing/2014/main" id="{20A491ED-CF56-403B-8668-204EB748BC1B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53" y="4015"/>
              <a:ext cx="10" cy="24"/>
            </a:xfrm>
            <a:custGeom>
              <a:avLst/>
              <a:gdLst>
                <a:gd name="T0" fmla="*/ 0 w 10"/>
                <a:gd name="T1" fmla="*/ 24 h 24"/>
                <a:gd name="T2" fmla="*/ 5 w 10"/>
                <a:gd name="T3" fmla="*/ 11 h 24"/>
                <a:gd name="T4" fmla="*/ 10 w 10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4">
                  <a:moveTo>
                    <a:pt x="0" y="24"/>
                  </a:moveTo>
                  <a:lnTo>
                    <a:pt x="5" y="11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Freeform 198">
              <a:extLst>
                <a:ext uri="{FF2B5EF4-FFF2-40B4-BE49-F238E27FC236}">
                  <a16:creationId xmlns:a16="http://schemas.microsoft.com/office/drawing/2014/main" id="{FF37A84F-2A56-4174-BFDC-2122CA75CB9D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78" y="4013"/>
              <a:ext cx="10" cy="22"/>
            </a:xfrm>
            <a:custGeom>
              <a:avLst/>
              <a:gdLst>
                <a:gd name="T0" fmla="*/ 0 w 10"/>
                <a:gd name="T1" fmla="*/ 22 h 22"/>
                <a:gd name="T2" fmla="*/ 5 w 10"/>
                <a:gd name="T3" fmla="*/ 10 h 22"/>
                <a:gd name="T4" fmla="*/ 8 w 10"/>
                <a:gd name="T5" fmla="*/ 4 h 22"/>
                <a:gd name="T6" fmla="*/ 10 w 10"/>
                <a:gd name="T7" fmla="*/ 0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2">
                  <a:moveTo>
                    <a:pt x="0" y="22"/>
                  </a:moveTo>
                  <a:lnTo>
                    <a:pt x="5" y="10"/>
                  </a:lnTo>
                  <a:lnTo>
                    <a:pt x="8" y="4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Freeform 199">
              <a:extLst>
                <a:ext uri="{FF2B5EF4-FFF2-40B4-BE49-F238E27FC236}">
                  <a16:creationId xmlns:a16="http://schemas.microsoft.com/office/drawing/2014/main" id="{1CF8B484-9099-40AE-9408-65E7A65D59AA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97" y="4019"/>
              <a:ext cx="12" cy="12"/>
            </a:xfrm>
            <a:custGeom>
              <a:avLst/>
              <a:gdLst>
                <a:gd name="T0" fmla="*/ 0 w 12"/>
                <a:gd name="T1" fmla="*/ 12 h 12"/>
                <a:gd name="T2" fmla="*/ 6 w 12"/>
                <a:gd name="T3" fmla="*/ 5 h 12"/>
                <a:gd name="T4" fmla="*/ 10 w 12"/>
                <a:gd name="T5" fmla="*/ 2 h 12"/>
                <a:gd name="T6" fmla="*/ 12 w 12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2">
                  <a:moveTo>
                    <a:pt x="0" y="12"/>
                  </a:moveTo>
                  <a:lnTo>
                    <a:pt x="6" y="5"/>
                  </a:lnTo>
                  <a:lnTo>
                    <a:pt x="10" y="2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3" name="Freeform 200">
              <a:extLst>
                <a:ext uri="{FF2B5EF4-FFF2-40B4-BE49-F238E27FC236}">
                  <a16:creationId xmlns:a16="http://schemas.microsoft.com/office/drawing/2014/main" id="{027B53EE-4CCF-4FA4-906D-160D0973635B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8" y="4031"/>
              <a:ext cx="10" cy="1"/>
            </a:xfrm>
            <a:custGeom>
              <a:avLst/>
              <a:gdLst>
                <a:gd name="T0" fmla="*/ 0 w 10"/>
                <a:gd name="T1" fmla="*/ 1 h 1"/>
                <a:gd name="T2" fmla="*/ 6 w 10"/>
                <a:gd name="T3" fmla="*/ 0 h 1"/>
                <a:gd name="T4" fmla="*/ 10 w 10"/>
                <a:gd name="T5" fmla="*/ 1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">
                  <a:moveTo>
                    <a:pt x="0" y="1"/>
                  </a:moveTo>
                  <a:lnTo>
                    <a:pt x="6" y="0"/>
                  </a:lnTo>
                  <a:lnTo>
                    <a:pt x="10" y="1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Freeform 201">
              <a:extLst>
                <a:ext uri="{FF2B5EF4-FFF2-40B4-BE49-F238E27FC236}">
                  <a16:creationId xmlns:a16="http://schemas.microsoft.com/office/drawing/2014/main" id="{E4758B02-EE89-4F60-9BAB-4D513F1ED4C6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9" y="4039"/>
              <a:ext cx="11" cy="10"/>
            </a:xfrm>
            <a:custGeom>
              <a:avLst/>
              <a:gdLst>
                <a:gd name="T0" fmla="*/ 0 w 11"/>
                <a:gd name="T1" fmla="*/ 0 h 10"/>
                <a:gd name="T2" fmla="*/ 3 w 11"/>
                <a:gd name="T3" fmla="*/ 2 h 10"/>
                <a:gd name="T4" fmla="*/ 5 w 11"/>
                <a:gd name="T5" fmla="*/ 5 h 10"/>
                <a:gd name="T6" fmla="*/ 11 w 11"/>
                <a:gd name="T7" fmla="*/ 1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0">
                  <a:moveTo>
                    <a:pt x="0" y="0"/>
                  </a:moveTo>
                  <a:lnTo>
                    <a:pt x="3" y="2"/>
                  </a:lnTo>
                  <a:lnTo>
                    <a:pt x="5" y="5"/>
                  </a:lnTo>
                  <a:lnTo>
                    <a:pt x="11" y="1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5" name="Freeform 202">
              <a:extLst>
                <a:ext uri="{FF2B5EF4-FFF2-40B4-BE49-F238E27FC236}">
                  <a16:creationId xmlns:a16="http://schemas.microsoft.com/office/drawing/2014/main" id="{6F5EFCA0-E07A-4932-B890-BCC4C181F46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1" y="4050"/>
              <a:ext cx="11" cy="21"/>
            </a:xfrm>
            <a:custGeom>
              <a:avLst/>
              <a:gdLst>
                <a:gd name="T0" fmla="*/ 0 w 11"/>
                <a:gd name="T1" fmla="*/ 0 h 21"/>
                <a:gd name="T2" fmla="*/ 5 w 11"/>
                <a:gd name="T3" fmla="*/ 10 h 21"/>
                <a:gd name="T4" fmla="*/ 11 w 11"/>
                <a:gd name="T5" fmla="*/ 21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1">
                  <a:moveTo>
                    <a:pt x="0" y="0"/>
                  </a:moveTo>
                  <a:lnTo>
                    <a:pt x="5" y="10"/>
                  </a:lnTo>
                  <a:lnTo>
                    <a:pt x="11" y="21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Freeform 203">
              <a:extLst>
                <a:ext uri="{FF2B5EF4-FFF2-40B4-BE49-F238E27FC236}">
                  <a16:creationId xmlns:a16="http://schemas.microsoft.com/office/drawing/2014/main" id="{0478FE50-9706-477B-B60C-768A35E7BFDB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86" y="4070"/>
              <a:ext cx="11" cy="26"/>
            </a:xfrm>
            <a:custGeom>
              <a:avLst/>
              <a:gdLst>
                <a:gd name="T0" fmla="*/ 0 w 11"/>
                <a:gd name="T1" fmla="*/ 0 h 26"/>
                <a:gd name="T2" fmla="*/ 3 w 11"/>
                <a:gd name="T3" fmla="*/ 6 h 26"/>
                <a:gd name="T4" fmla="*/ 6 w 11"/>
                <a:gd name="T5" fmla="*/ 12 h 26"/>
                <a:gd name="T6" fmla="*/ 11 w 11"/>
                <a:gd name="T7" fmla="*/ 26 h 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26">
                  <a:moveTo>
                    <a:pt x="0" y="0"/>
                  </a:moveTo>
                  <a:lnTo>
                    <a:pt x="3" y="6"/>
                  </a:lnTo>
                  <a:lnTo>
                    <a:pt x="6" y="12"/>
                  </a:lnTo>
                  <a:lnTo>
                    <a:pt x="11" y="2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Freeform 204">
              <a:extLst>
                <a:ext uri="{FF2B5EF4-FFF2-40B4-BE49-F238E27FC236}">
                  <a16:creationId xmlns:a16="http://schemas.microsoft.com/office/drawing/2014/main" id="{417CF6A3-2379-49C7-86E8-E026DECA8946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71" y="4092"/>
              <a:ext cx="10" cy="22"/>
            </a:xfrm>
            <a:custGeom>
              <a:avLst/>
              <a:gdLst>
                <a:gd name="T0" fmla="*/ 0 w 10"/>
                <a:gd name="T1" fmla="*/ 0 h 22"/>
                <a:gd name="T2" fmla="*/ 4 w 10"/>
                <a:gd name="T3" fmla="*/ 12 h 22"/>
                <a:gd name="T4" fmla="*/ 10 w 10"/>
                <a:gd name="T5" fmla="*/ 22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2">
                  <a:moveTo>
                    <a:pt x="0" y="0"/>
                  </a:moveTo>
                  <a:lnTo>
                    <a:pt x="4" y="12"/>
                  </a:lnTo>
                  <a:lnTo>
                    <a:pt x="10" y="22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8" name="Freeform 205">
              <a:extLst>
                <a:ext uri="{FF2B5EF4-FFF2-40B4-BE49-F238E27FC236}">
                  <a16:creationId xmlns:a16="http://schemas.microsoft.com/office/drawing/2014/main" id="{4C1826AA-165D-4192-AB7E-6B140D8D7F1B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59" y="4114"/>
              <a:ext cx="11" cy="16"/>
            </a:xfrm>
            <a:custGeom>
              <a:avLst/>
              <a:gdLst>
                <a:gd name="T0" fmla="*/ 0 w 11"/>
                <a:gd name="T1" fmla="*/ 0 h 16"/>
                <a:gd name="T2" fmla="*/ 5 w 11"/>
                <a:gd name="T3" fmla="*/ 9 h 16"/>
                <a:gd name="T4" fmla="*/ 8 w 11"/>
                <a:gd name="T5" fmla="*/ 12 h 16"/>
                <a:gd name="T6" fmla="*/ 11 w 11"/>
                <a:gd name="T7" fmla="*/ 16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lnTo>
                    <a:pt x="5" y="9"/>
                  </a:lnTo>
                  <a:lnTo>
                    <a:pt x="8" y="12"/>
                  </a:lnTo>
                  <a:lnTo>
                    <a:pt x="11" y="1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9" name="Freeform 206">
              <a:extLst>
                <a:ext uri="{FF2B5EF4-FFF2-40B4-BE49-F238E27FC236}">
                  <a16:creationId xmlns:a16="http://schemas.microsoft.com/office/drawing/2014/main" id="{2F6DAD79-9BB0-4203-B6AE-A22BEDBA4FAF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57" y="4133"/>
              <a:ext cx="10" cy="3"/>
            </a:xfrm>
            <a:custGeom>
              <a:avLst/>
              <a:gdLst>
                <a:gd name="T0" fmla="*/ 0 w 10"/>
                <a:gd name="T1" fmla="*/ 0 h 3"/>
                <a:gd name="T2" fmla="*/ 4 w 10"/>
                <a:gd name="T3" fmla="*/ 3 h 3"/>
                <a:gd name="T4" fmla="*/ 10 w 10"/>
                <a:gd name="T5" fmla="*/ 3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lnTo>
                    <a:pt x="4" y="3"/>
                  </a:lnTo>
                  <a:lnTo>
                    <a:pt x="10" y="3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0" name="Freeform 207">
              <a:extLst>
                <a:ext uri="{FF2B5EF4-FFF2-40B4-BE49-F238E27FC236}">
                  <a16:creationId xmlns:a16="http://schemas.microsoft.com/office/drawing/2014/main" id="{A23D6A42-C2C3-4767-BA07-31563BF561F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64" y="4139"/>
              <a:ext cx="12" cy="8"/>
            </a:xfrm>
            <a:custGeom>
              <a:avLst/>
              <a:gdLst>
                <a:gd name="T0" fmla="*/ 0 w 12"/>
                <a:gd name="T1" fmla="*/ 8 h 8"/>
                <a:gd name="T2" fmla="*/ 6 w 12"/>
                <a:gd name="T3" fmla="*/ 6 h 8"/>
                <a:gd name="T4" fmla="*/ 12 w 12"/>
                <a:gd name="T5" fmla="*/ 0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8">
                  <a:moveTo>
                    <a:pt x="0" y="8"/>
                  </a:moveTo>
                  <a:lnTo>
                    <a:pt x="6" y="6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1" name="Freeform 208">
              <a:extLst>
                <a:ext uri="{FF2B5EF4-FFF2-40B4-BE49-F238E27FC236}">
                  <a16:creationId xmlns:a16="http://schemas.microsoft.com/office/drawing/2014/main" id="{FC585123-6B7B-4C95-877F-ECA82A931904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581" y="4138"/>
              <a:ext cx="10" cy="18"/>
            </a:xfrm>
            <a:custGeom>
              <a:avLst/>
              <a:gdLst>
                <a:gd name="T0" fmla="*/ 0 w 10"/>
                <a:gd name="T1" fmla="*/ 18 h 18"/>
                <a:gd name="T2" fmla="*/ 2 w 10"/>
                <a:gd name="T3" fmla="*/ 15 h 18"/>
                <a:gd name="T4" fmla="*/ 5 w 10"/>
                <a:gd name="T5" fmla="*/ 9 h 18"/>
                <a:gd name="T6" fmla="*/ 10 w 10"/>
                <a:gd name="T7" fmla="*/ 0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8">
                  <a:moveTo>
                    <a:pt x="0" y="18"/>
                  </a:moveTo>
                  <a:lnTo>
                    <a:pt x="2" y="15"/>
                  </a:lnTo>
                  <a:lnTo>
                    <a:pt x="5" y="9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2" name="Freeform 209">
              <a:extLst>
                <a:ext uri="{FF2B5EF4-FFF2-40B4-BE49-F238E27FC236}">
                  <a16:creationId xmlns:a16="http://schemas.microsoft.com/office/drawing/2014/main" id="{6C8DA453-8E76-42C0-87D5-C4AE5FA5A664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04" y="4133"/>
              <a:ext cx="10" cy="24"/>
            </a:xfrm>
            <a:custGeom>
              <a:avLst/>
              <a:gdLst>
                <a:gd name="T0" fmla="*/ 0 w 10"/>
                <a:gd name="T1" fmla="*/ 24 h 24"/>
                <a:gd name="T2" fmla="*/ 5 w 10"/>
                <a:gd name="T3" fmla="*/ 12 h 24"/>
                <a:gd name="T4" fmla="*/ 10 w 10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4">
                  <a:moveTo>
                    <a:pt x="0" y="24"/>
                  </a:moveTo>
                  <a:lnTo>
                    <a:pt x="5" y="12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3" name="Freeform 210">
              <a:extLst>
                <a:ext uri="{FF2B5EF4-FFF2-40B4-BE49-F238E27FC236}">
                  <a16:creationId xmlns:a16="http://schemas.microsoft.com/office/drawing/2014/main" id="{6EF8D794-F93A-4913-AAC8-861FB7E6E72D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30" y="4130"/>
              <a:ext cx="12" cy="25"/>
            </a:xfrm>
            <a:custGeom>
              <a:avLst/>
              <a:gdLst>
                <a:gd name="T0" fmla="*/ 0 w 12"/>
                <a:gd name="T1" fmla="*/ 25 h 25"/>
                <a:gd name="T2" fmla="*/ 6 w 12"/>
                <a:gd name="T3" fmla="*/ 13 h 25"/>
                <a:gd name="T4" fmla="*/ 10 w 12"/>
                <a:gd name="T5" fmla="*/ 6 h 25"/>
                <a:gd name="T6" fmla="*/ 12 w 12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5">
                  <a:moveTo>
                    <a:pt x="0" y="25"/>
                  </a:moveTo>
                  <a:lnTo>
                    <a:pt x="6" y="13"/>
                  </a:lnTo>
                  <a:lnTo>
                    <a:pt x="10" y="6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4" name="Freeform 211">
              <a:extLst>
                <a:ext uri="{FF2B5EF4-FFF2-40B4-BE49-F238E27FC236}">
                  <a16:creationId xmlns:a16="http://schemas.microsoft.com/office/drawing/2014/main" id="{99D0098F-F093-4F26-8067-8A5C4537DB38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56" y="4132"/>
              <a:ext cx="10" cy="18"/>
            </a:xfrm>
            <a:custGeom>
              <a:avLst/>
              <a:gdLst>
                <a:gd name="T0" fmla="*/ 0 w 10"/>
                <a:gd name="T1" fmla="*/ 18 h 18"/>
                <a:gd name="T2" fmla="*/ 6 w 10"/>
                <a:gd name="T3" fmla="*/ 8 h 18"/>
                <a:gd name="T4" fmla="*/ 8 w 10"/>
                <a:gd name="T5" fmla="*/ 3 h 18"/>
                <a:gd name="T6" fmla="*/ 10 w 10"/>
                <a:gd name="T7" fmla="*/ 0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8">
                  <a:moveTo>
                    <a:pt x="0" y="18"/>
                  </a:moveTo>
                  <a:lnTo>
                    <a:pt x="6" y="8"/>
                  </a:lnTo>
                  <a:lnTo>
                    <a:pt x="8" y="3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5" name="Freeform 212">
              <a:extLst>
                <a:ext uri="{FF2B5EF4-FFF2-40B4-BE49-F238E27FC236}">
                  <a16:creationId xmlns:a16="http://schemas.microsoft.com/office/drawing/2014/main" id="{24D69A2D-3EED-4897-B928-CDA12EB79C7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70" y="4141"/>
              <a:ext cx="11" cy="6"/>
            </a:xfrm>
            <a:custGeom>
              <a:avLst/>
              <a:gdLst>
                <a:gd name="T0" fmla="*/ 0 w 11"/>
                <a:gd name="T1" fmla="*/ 6 h 6"/>
                <a:gd name="T2" fmla="*/ 5 w 11"/>
                <a:gd name="T3" fmla="*/ 2 h 6"/>
                <a:gd name="T4" fmla="*/ 11 w 11"/>
                <a:gd name="T5" fmla="*/ 0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6">
                  <a:moveTo>
                    <a:pt x="0" y="6"/>
                  </a:moveTo>
                  <a:lnTo>
                    <a:pt x="5" y="2"/>
                  </a:lnTo>
                  <a:lnTo>
                    <a:pt x="11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6" name="Freeform 213">
              <a:extLst>
                <a:ext uri="{FF2B5EF4-FFF2-40B4-BE49-F238E27FC236}">
                  <a16:creationId xmlns:a16="http://schemas.microsoft.com/office/drawing/2014/main" id="{6A329D58-D190-4629-9172-31A0A79D9D3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77" y="4151"/>
              <a:ext cx="11" cy="4"/>
            </a:xfrm>
            <a:custGeom>
              <a:avLst/>
              <a:gdLst>
                <a:gd name="T0" fmla="*/ 0 w 11"/>
                <a:gd name="T1" fmla="*/ 0 h 4"/>
                <a:gd name="T2" fmla="*/ 5 w 11"/>
                <a:gd name="T3" fmla="*/ 1 h 4"/>
                <a:gd name="T4" fmla="*/ 11 w 11"/>
                <a:gd name="T5" fmla="*/ 4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4">
                  <a:moveTo>
                    <a:pt x="0" y="0"/>
                  </a:moveTo>
                  <a:lnTo>
                    <a:pt x="5" y="1"/>
                  </a:lnTo>
                  <a:lnTo>
                    <a:pt x="11" y="4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7" name="Freeform 214">
              <a:extLst>
                <a:ext uri="{FF2B5EF4-FFF2-40B4-BE49-F238E27FC236}">
                  <a16:creationId xmlns:a16="http://schemas.microsoft.com/office/drawing/2014/main" id="{C0EA210D-22B7-4DE9-8834-56511B02E750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74" y="4160"/>
              <a:ext cx="11" cy="16"/>
            </a:xfrm>
            <a:custGeom>
              <a:avLst/>
              <a:gdLst>
                <a:gd name="T0" fmla="*/ 0 w 11"/>
                <a:gd name="T1" fmla="*/ 0 h 16"/>
                <a:gd name="T2" fmla="*/ 3 w 11"/>
                <a:gd name="T3" fmla="*/ 3 h 16"/>
                <a:gd name="T4" fmla="*/ 6 w 11"/>
                <a:gd name="T5" fmla="*/ 6 h 16"/>
                <a:gd name="T6" fmla="*/ 11 w 11"/>
                <a:gd name="T7" fmla="*/ 16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lnTo>
                    <a:pt x="3" y="3"/>
                  </a:lnTo>
                  <a:lnTo>
                    <a:pt x="6" y="6"/>
                  </a:lnTo>
                  <a:lnTo>
                    <a:pt x="11" y="16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8" name="Freeform 215">
              <a:extLst>
                <a:ext uri="{FF2B5EF4-FFF2-40B4-BE49-F238E27FC236}">
                  <a16:creationId xmlns:a16="http://schemas.microsoft.com/office/drawing/2014/main" id="{0DA34D02-C87F-4D8B-ADA3-91A71D63CD58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63" y="4175"/>
              <a:ext cx="10" cy="23"/>
            </a:xfrm>
            <a:custGeom>
              <a:avLst/>
              <a:gdLst>
                <a:gd name="T0" fmla="*/ 0 w 10"/>
                <a:gd name="T1" fmla="*/ 0 h 23"/>
                <a:gd name="T2" fmla="*/ 2 w 10"/>
                <a:gd name="T3" fmla="*/ 5 h 23"/>
                <a:gd name="T4" fmla="*/ 4 w 10"/>
                <a:gd name="T5" fmla="*/ 11 h 23"/>
                <a:gd name="T6" fmla="*/ 10 w 10"/>
                <a:gd name="T7" fmla="*/ 23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3">
                  <a:moveTo>
                    <a:pt x="0" y="0"/>
                  </a:moveTo>
                  <a:lnTo>
                    <a:pt x="2" y="5"/>
                  </a:lnTo>
                  <a:lnTo>
                    <a:pt x="4" y="11"/>
                  </a:lnTo>
                  <a:lnTo>
                    <a:pt x="10" y="23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9" name="Freeform 216">
              <a:extLst>
                <a:ext uri="{FF2B5EF4-FFF2-40B4-BE49-F238E27FC236}">
                  <a16:creationId xmlns:a16="http://schemas.microsoft.com/office/drawing/2014/main" id="{2F7EF68F-B933-49C5-9913-8EF21B02D642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46" y="4195"/>
              <a:ext cx="11" cy="25"/>
            </a:xfrm>
            <a:custGeom>
              <a:avLst/>
              <a:gdLst>
                <a:gd name="T0" fmla="*/ 0 w 11"/>
                <a:gd name="T1" fmla="*/ 0 h 25"/>
                <a:gd name="T2" fmla="*/ 6 w 11"/>
                <a:gd name="T3" fmla="*/ 12 h 25"/>
                <a:gd name="T4" fmla="*/ 11 w 11"/>
                <a:gd name="T5" fmla="*/ 25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5">
                  <a:moveTo>
                    <a:pt x="0" y="0"/>
                  </a:moveTo>
                  <a:lnTo>
                    <a:pt x="6" y="12"/>
                  </a:lnTo>
                  <a:lnTo>
                    <a:pt x="11" y="25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0" name="Freeform 217">
              <a:extLst>
                <a:ext uri="{FF2B5EF4-FFF2-40B4-BE49-F238E27FC236}">
                  <a16:creationId xmlns:a16="http://schemas.microsoft.com/office/drawing/2014/main" id="{548AEA72-C945-41B8-B6E5-396BB0D53573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32" y="4218"/>
              <a:ext cx="10" cy="20"/>
            </a:xfrm>
            <a:custGeom>
              <a:avLst/>
              <a:gdLst>
                <a:gd name="T0" fmla="*/ 0 w 10"/>
                <a:gd name="T1" fmla="*/ 0 h 20"/>
                <a:gd name="T2" fmla="*/ 4 w 10"/>
                <a:gd name="T3" fmla="*/ 11 h 20"/>
                <a:gd name="T4" fmla="*/ 8 w 10"/>
                <a:gd name="T5" fmla="*/ 15 h 20"/>
                <a:gd name="T6" fmla="*/ 10 w 10"/>
                <a:gd name="T7" fmla="*/ 20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0">
                  <a:moveTo>
                    <a:pt x="0" y="0"/>
                  </a:moveTo>
                  <a:lnTo>
                    <a:pt x="4" y="11"/>
                  </a:lnTo>
                  <a:lnTo>
                    <a:pt x="8" y="15"/>
                  </a:lnTo>
                  <a:lnTo>
                    <a:pt x="10" y="2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1" name="Freeform 218">
              <a:extLst>
                <a:ext uri="{FF2B5EF4-FFF2-40B4-BE49-F238E27FC236}">
                  <a16:creationId xmlns:a16="http://schemas.microsoft.com/office/drawing/2014/main" id="{65F841EE-A4E2-4197-97CD-DCD2FEA81FF9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23" y="4239"/>
              <a:ext cx="12" cy="11"/>
            </a:xfrm>
            <a:custGeom>
              <a:avLst/>
              <a:gdLst>
                <a:gd name="T0" fmla="*/ 0 w 12"/>
                <a:gd name="T1" fmla="*/ 0 h 11"/>
                <a:gd name="T2" fmla="*/ 6 w 12"/>
                <a:gd name="T3" fmla="*/ 7 h 11"/>
                <a:gd name="T4" fmla="*/ 9 w 12"/>
                <a:gd name="T5" fmla="*/ 10 h 11"/>
                <a:gd name="T6" fmla="*/ 12 w 12"/>
                <a:gd name="T7" fmla="*/ 11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1">
                  <a:moveTo>
                    <a:pt x="0" y="0"/>
                  </a:moveTo>
                  <a:lnTo>
                    <a:pt x="6" y="7"/>
                  </a:lnTo>
                  <a:lnTo>
                    <a:pt x="9" y="10"/>
                  </a:lnTo>
                  <a:lnTo>
                    <a:pt x="12" y="11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2" name="Freeform 219">
              <a:extLst>
                <a:ext uri="{FF2B5EF4-FFF2-40B4-BE49-F238E27FC236}">
                  <a16:creationId xmlns:a16="http://schemas.microsoft.com/office/drawing/2014/main" id="{9AFF631C-1B24-4BE3-A6C7-E31CF05C41EB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26" y="4255"/>
              <a:ext cx="10" cy="4"/>
            </a:xfrm>
            <a:custGeom>
              <a:avLst/>
              <a:gdLst>
                <a:gd name="T0" fmla="*/ 0 w 10"/>
                <a:gd name="T1" fmla="*/ 2 h 4"/>
                <a:gd name="T2" fmla="*/ 2 w 10"/>
                <a:gd name="T3" fmla="*/ 4 h 4"/>
                <a:gd name="T4" fmla="*/ 5 w 10"/>
                <a:gd name="T5" fmla="*/ 2 h 4"/>
                <a:gd name="T6" fmla="*/ 10 w 10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4">
                  <a:moveTo>
                    <a:pt x="0" y="2"/>
                  </a:moveTo>
                  <a:lnTo>
                    <a:pt x="2" y="4"/>
                  </a:lnTo>
                  <a:lnTo>
                    <a:pt x="5" y="2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3" name="Freeform 220">
              <a:extLst>
                <a:ext uri="{FF2B5EF4-FFF2-40B4-BE49-F238E27FC236}">
                  <a16:creationId xmlns:a16="http://schemas.microsoft.com/office/drawing/2014/main" id="{E4253C3E-ABC8-41C9-A7B0-9717BD3A5373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38" y="4255"/>
              <a:ext cx="10" cy="13"/>
            </a:xfrm>
            <a:custGeom>
              <a:avLst/>
              <a:gdLst>
                <a:gd name="T0" fmla="*/ 0 w 10"/>
                <a:gd name="T1" fmla="*/ 13 h 13"/>
                <a:gd name="T2" fmla="*/ 5 w 10"/>
                <a:gd name="T3" fmla="*/ 8 h 13"/>
                <a:gd name="T4" fmla="*/ 10 w 10"/>
                <a:gd name="T5" fmla="*/ 0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3">
                  <a:moveTo>
                    <a:pt x="0" y="13"/>
                  </a:moveTo>
                  <a:lnTo>
                    <a:pt x="5" y="8"/>
                  </a:lnTo>
                  <a:lnTo>
                    <a:pt x="10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4" name="Freeform 221">
              <a:extLst>
                <a:ext uri="{FF2B5EF4-FFF2-40B4-BE49-F238E27FC236}">
                  <a16:creationId xmlns:a16="http://schemas.microsoft.com/office/drawing/2014/main" id="{90EA3CBB-3B6A-41B0-9080-DB0AE061704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58" y="4251"/>
              <a:ext cx="12" cy="22"/>
            </a:xfrm>
            <a:custGeom>
              <a:avLst/>
              <a:gdLst>
                <a:gd name="T0" fmla="*/ 0 w 12"/>
                <a:gd name="T1" fmla="*/ 22 h 22"/>
                <a:gd name="T2" fmla="*/ 3 w 12"/>
                <a:gd name="T3" fmla="*/ 18 h 22"/>
                <a:gd name="T4" fmla="*/ 6 w 12"/>
                <a:gd name="T5" fmla="*/ 13 h 22"/>
                <a:gd name="T6" fmla="*/ 12 w 12"/>
                <a:gd name="T7" fmla="*/ 0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2">
                  <a:moveTo>
                    <a:pt x="0" y="22"/>
                  </a:moveTo>
                  <a:lnTo>
                    <a:pt x="3" y="18"/>
                  </a:lnTo>
                  <a:lnTo>
                    <a:pt x="6" y="13"/>
                  </a:lnTo>
                  <a:lnTo>
                    <a:pt x="12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5" name="Freeform 222">
              <a:extLst>
                <a:ext uri="{FF2B5EF4-FFF2-40B4-BE49-F238E27FC236}">
                  <a16:creationId xmlns:a16="http://schemas.microsoft.com/office/drawing/2014/main" id="{38E20090-D599-444A-8697-1E6017607C87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680" y="4251"/>
              <a:ext cx="28" cy="33"/>
            </a:xfrm>
            <a:custGeom>
              <a:avLst/>
              <a:gdLst>
                <a:gd name="T0" fmla="*/ 0 w 28"/>
                <a:gd name="T1" fmla="*/ 33 h 33"/>
                <a:gd name="T2" fmla="*/ 6 w 28"/>
                <a:gd name="T3" fmla="*/ 23 h 33"/>
                <a:gd name="T4" fmla="*/ 12 w 28"/>
                <a:gd name="T5" fmla="*/ 14 h 33"/>
                <a:gd name="T6" fmla="*/ 18 w 28"/>
                <a:gd name="T7" fmla="*/ 7 h 33"/>
                <a:gd name="T8" fmla="*/ 25 w 28"/>
                <a:gd name="T9" fmla="*/ 0 h 33"/>
                <a:gd name="T10" fmla="*/ 27 w 28"/>
                <a:gd name="T11" fmla="*/ 0 h 33"/>
                <a:gd name="T12" fmla="*/ 28 w 28"/>
                <a:gd name="T13" fmla="*/ 0 h 33"/>
                <a:gd name="T14" fmla="*/ 28 w 28"/>
                <a:gd name="T15" fmla="*/ 0 h 3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" h="33">
                  <a:moveTo>
                    <a:pt x="0" y="33"/>
                  </a:moveTo>
                  <a:lnTo>
                    <a:pt x="6" y="23"/>
                  </a:lnTo>
                  <a:lnTo>
                    <a:pt x="12" y="14"/>
                  </a:lnTo>
                  <a:lnTo>
                    <a:pt x="18" y="7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28" y="0"/>
                  </a:lnTo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6" name="Freeform 223">
              <a:extLst>
                <a:ext uri="{FF2B5EF4-FFF2-40B4-BE49-F238E27FC236}">
                  <a16:creationId xmlns:a16="http://schemas.microsoft.com/office/drawing/2014/main" id="{115A6EFA-947E-42AF-9224-1C7DBD67F55E}"/>
                </a:ext>
              </a:extLst>
            </p:cNvPr>
            <p:cNvSpPr>
              <a:spLocks/>
            </p:cNvSpPr>
            <p:nvPr/>
          </p:nvSpPr>
          <p:spPr bwMode="auto">
            <a:xfrm rot="3566342">
              <a:off x="5701" y="4266"/>
              <a:ext cx="43" cy="38"/>
            </a:xfrm>
            <a:custGeom>
              <a:avLst/>
              <a:gdLst>
                <a:gd name="T0" fmla="*/ 10 w 43"/>
                <a:gd name="T1" fmla="*/ 38 h 38"/>
                <a:gd name="T2" fmla="*/ 43 w 43"/>
                <a:gd name="T3" fmla="*/ 10 h 38"/>
                <a:gd name="T4" fmla="*/ 0 w 43"/>
                <a:gd name="T5" fmla="*/ 0 h 38"/>
                <a:gd name="T6" fmla="*/ 10 w 43"/>
                <a:gd name="T7" fmla="*/ 38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" h="38">
                  <a:moveTo>
                    <a:pt x="10" y="38"/>
                  </a:moveTo>
                  <a:lnTo>
                    <a:pt x="43" y="10"/>
                  </a:lnTo>
                  <a:lnTo>
                    <a:pt x="0" y="0"/>
                  </a:lnTo>
                  <a:lnTo>
                    <a:pt x="10" y="38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7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1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96296E-6 L -8.33333E-7 -0.542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77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0.5426 L -8.33333E-7 -0.4555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77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1000"/>
                                        <p:tgtEl>
                                          <p:spTgt spid="17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0.45556 L -0.00104 -0.00278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77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2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000"/>
                                        <p:tgtEl>
                                          <p:spTgt spid="177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uiExpand="1" build="p"/>
      <p:bldP spid="177216" grpId="0" uiExpand="1" animBg="1"/>
      <p:bldP spid="177216" grpId="1" uiExpand="1" animBg="1"/>
      <p:bldP spid="177216" grpId="2" animBg="1"/>
      <p:bldP spid="177216" grpId="3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E81F206-4091-4466-9435-484583B343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pPr eaLnBrk="1" hangingPunct="1"/>
            <a:r>
              <a:rPr lang="en-US" altLang="en-US" sz="4000"/>
              <a:t>Problems with the Bohr Planetary Model</a:t>
            </a:r>
          </a:p>
        </p:txBody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0E6E0AD8-DC91-4B25-B946-F9E42734FF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 sz="2800" dirty="0"/>
              <a:t>The Bohr model of the atom works for Hydrogen, but not for other elements.</a:t>
            </a:r>
          </a:p>
          <a:p>
            <a:pPr marL="533400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 sz="2800" dirty="0"/>
              <a:t>Bohr could not explain the conflict between acceleration of a charged particle (e</a:t>
            </a:r>
            <a:r>
              <a:rPr lang="en-US" altLang="en-US" sz="2800" baseline="30000" dirty="0"/>
              <a:t>-</a:t>
            </a:r>
            <a:r>
              <a:rPr lang="en-US" altLang="en-US" sz="2800" dirty="0"/>
              <a:t>) and the production of EM radiation that would lead to the collapse of the atom.</a:t>
            </a:r>
          </a:p>
          <a:p>
            <a:pPr marL="533400" indent="-533400" eaLnBrk="1" hangingPunct="1">
              <a:buFont typeface="Wingdings" panose="05000000000000000000" pitchFamily="2" charset="2"/>
              <a:buAutoNum type="arabicPeriod"/>
            </a:pPr>
            <a:r>
              <a:rPr lang="en-US" altLang="en-US" sz="2800" dirty="0"/>
              <a:t>Bohr could not explain the reason for quantization of angular momentum.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750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1015D08-5ECB-4E8F-8BB2-CBF1502E4F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Angular Momentum Solved</a:t>
            </a:r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76EBF497-273D-4017-A5AD-60482216A4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4729163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Bohr proposed that the angular momentum is quantized.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8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		 	</a:t>
            </a:r>
            <a:r>
              <a:rPr lang="en-US" altLang="en-US" sz="2000" dirty="0">
                <a:solidFill>
                  <a:schemeClr val="folHlink"/>
                </a:solidFill>
              </a:rPr>
              <a:t>L</a:t>
            </a:r>
            <a:r>
              <a:rPr lang="en-US" altLang="en-US" sz="2000" baseline="-25000" dirty="0">
                <a:solidFill>
                  <a:schemeClr val="folHlink"/>
                </a:solidFill>
              </a:rPr>
              <a:t>n</a:t>
            </a:r>
            <a:r>
              <a:rPr lang="en-US" altLang="en-US" sz="2000" dirty="0">
                <a:solidFill>
                  <a:schemeClr val="folHlink"/>
                </a:solidFill>
              </a:rPr>
              <a:t> = </a:t>
            </a:r>
            <a:r>
              <a:rPr lang="en-US" altLang="en-US" sz="2000" dirty="0" err="1">
                <a:solidFill>
                  <a:schemeClr val="folHlink"/>
                </a:solidFill>
              </a:rPr>
              <a:t>mv</a:t>
            </a:r>
            <a:r>
              <a:rPr lang="en-US" altLang="en-US" sz="2000" baseline="-25000" dirty="0" err="1">
                <a:solidFill>
                  <a:schemeClr val="folHlink"/>
                </a:solidFill>
              </a:rPr>
              <a:t>n</a:t>
            </a:r>
            <a:r>
              <a:rPr lang="en-US" altLang="en-US" sz="2000" dirty="0" err="1">
                <a:solidFill>
                  <a:schemeClr val="folHlink"/>
                </a:solidFill>
              </a:rPr>
              <a:t>r</a:t>
            </a:r>
            <a:r>
              <a:rPr lang="en-US" altLang="en-US" sz="2000" baseline="-25000" dirty="0" err="1">
                <a:solidFill>
                  <a:schemeClr val="folHlink"/>
                </a:solidFill>
              </a:rPr>
              <a:t>n</a:t>
            </a:r>
            <a:r>
              <a:rPr lang="en-US" altLang="en-US" sz="2000" dirty="0">
                <a:solidFill>
                  <a:schemeClr val="folHlink"/>
                </a:solidFill>
              </a:rPr>
              <a:t> = </a:t>
            </a:r>
            <a:r>
              <a:rPr lang="en-US" altLang="en-US" sz="2000" dirty="0" err="1">
                <a:solidFill>
                  <a:schemeClr val="folHlink"/>
                </a:solidFill>
              </a:rPr>
              <a:t>nh</a:t>
            </a:r>
            <a:r>
              <a:rPr lang="en-US" altLang="en-US" sz="2000" dirty="0">
                <a:solidFill>
                  <a:schemeClr val="folHlink"/>
                </a:solidFill>
              </a:rPr>
              <a:t>/2</a:t>
            </a:r>
            <a:r>
              <a:rPr lang="en-US" altLang="en-US" sz="2000" dirty="0">
                <a:solidFill>
                  <a:schemeClr val="folHlink"/>
                </a:solidFill>
                <a:sym typeface="Symbol" panose="05050102010706020507" pitchFamily="18" charset="2"/>
              </a:rPr>
              <a:t></a:t>
            </a:r>
            <a:r>
              <a:rPr lang="en-US" altLang="en-US" sz="2000" dirty="0">
                <a:sym typeface="Symbol" panose="05050102010706020507" pitchFamily="18" charset="2"/>
              </a:rPr>
              <a:t>  (1)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800" dirty="0"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 sz="2000" dirty="0">
                <a:sym typeface="Symbol" panose="05050102010706020507" pitchFamily="18" charset="2"/>
              </a:rPr>
              <a:t>But why should L</a:t>
            </a:r>
            <a:r>
              <a:rPr lang="en-US" altLang="en-US" sz="2000" baseline="-25000" dirty="0">
                <a:sym typeface="Symbol" panose="05050102010706020507" pitchFamily="18" charset="2"/>
              </a:rPr>
              <a:t>n</a:t>
            </a:r>
            <a:r>
              <a:rPr lang="en-US" altLang="en-US" sz="2000" dirty="0">
                <a:sym typeface="Symbol" panose="05050102010706020507" pitchFamily="18" charset="2"/>
              </a:rPr>
              <a:t> be limited to values of </a:t>
            </a:r>
            <a:r>
              <a:rPr lang="en-US" altLang="en-US" sz="2000" dirty="0"/>
              <a:t>h/2</a:t>
            </a:r>
            <a:r>
              <a:rPr lang="en-US" altLang="en-US" sz="2000" dirty="0">
                <a:sym typeface="Symbol" panose="05050102010706020507" pitchFamily="18" charset="2"/>
              </a:rPr>
              <a:t>?</a:t>
            </a:r>
          </a:p>
          <a:p>
            <a:pPr eaLnBrk="1" hangingPunct="1"/>
            <a:r>
              <a:rPr lang="en-US" altLang="en-US" sz="2000" dirty="0">
                <a:sym typeface="Symbol" panose="05050102010706020507" pitchFamily="18" charset="2"/>
              </a:rPr>
              <a:t>Louis de Broglie proposed that particles travel in waves, even in their orbits.</a:t>
            </a:r>
          </a:p>
          <a:p>
            <a:pPr eaLnBrk="1" hangingPunct="1"/>
            <a:r>
              <a:rPr lang="en-US" altLang="en-US" sz="2000" dirty="0">
                <a:sym typeface="Symbol" panose="05050102010706020507" pitchFamily="18" charset="2"/>
              </a:rPr>
              <a:t>Electrons traveling in orbits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sym typeface="Symbol" panose="05050102010706020507" pitchFamily="18" charset="2"/>
              </a:rPr>
              <a:t>	create standing waves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sym typeface="Symbol" panose="05050102010706020507" pitchFamily="18" charset="2"/>
              </a:rPr>
              <a:t>	superimposed on a Bohr orbit.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800" dirty="0"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 sz="2000" dirty="0">
                <a:sym typeface="Symbol" panose="05050102010706020507" pitchFamily="18" charset="2"/>
              </a:rPr>
              <a:t>Since </a:t>
            </a:r>
            <a:r>
              <a:rPr lang="en-US" altLang="en-US" sz="2000" dirty="0">
                <a:solidFill>
                  <a:schemeClr val="folHlink"/>
                </a:solidFill>
                <a:sym typeface="Symbol" panose="05050102010706020507" pitchFamily="18" charset="2"/>
              </a:rPr>
              <a:t> = h/mv    </a:t>
            </a:r>
            <a:r>
              <a:rPr lang="en-US" altLang="en-US" sz="2000" dirty="0">
                <a:sym typeface="Symbol" panose="05050102010706020507" pitchFamily="18" charset="2"/>
              </a:rPr>
              <a:t>(2)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800" dirty="0">
              <a:solidFill>
                <a:schemeClr val="folHlink"/>
              </a:solidFill>
              <a:sym typeface="Symbol" panose="05050102010706020507" pitchFamily="18" charset="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sym typeface="Symbol" panose="05050102010706020507" pitchFamily="18" charset="2"/>
              </a:rPr>
              <a:t>	Where  = de Broglie wavelength</a:t>
            </a:r>
          </a:p>
          <a:p>
            <a:pPr eaLnBrk="1" hangingPunct="1"/>
            <a:r>
              <a:rPr lang="en-US" altLang="en-US" sz="2000" dirty="0">
                <a:sym typeface="Symbol" panose="05050102010706020507" pitchFamily="18" charset="2"/>
              </a:rPr>
              <a:t>Substituting (2) into (1) yields		 n = 2</a:t>
            </a:r>
            <a:r>
              <a:rPr lang="en-US" altLang="en-US" sz="2400" dirty="0">
                <a:sym typeface="Symbol" panose="05050102010706020507" pitchFamily="18" charset="2"/>
              </a:rPr>
              <a:t>r</a:t>
            </a:r>
          </a:p>
        </p:txBody>
      </p:sp>
      <p:grpSp>
        <p:nvGrpSpPr>
          <p:cNvPr id="161808" name="Group 16">
            <a:extLst>
              <a:ext uri="{FF2B5EF4-FFF2-40B4-BE49-F238E27FC236}">
                <a16:creationId xmlns:a16="http://schemas.microsoft.com/office/drawing/2014/main" id="{ACB01D06-1E98-44A9-B27E-8C2D8D798479}"/>
              </a:ext>
            </a:extLst>
          </p:cNvPr>
          <p:cNvGrpSpPr>
            <a:grpSpLocks/>
          </p:cNvGrpSpPr>
          <p:nvPr/>
        </p:nvGrpSpPr>
        <p:grpSpPr bwMode="auto">
          <a:xfrm>
            <a:off x="6294438" y="3744913"/>
            <a:ext cx="2414587" cy="2316162"/>
            <a:chOff x="1918" y="1271"/>
            <a:chExt cx="1923" cy="1782"/>
          </a:xfrm>
        </p:grpSpPr>
        <p:pic>
          <p:nvPicPr>
            <p:cNvPr id="20488" name="Picture 14">
              <a:extLst>
                <a:ext uri="{FF2B5EF4-FFF2-40B4-BE49-F238E27FC236}">
                  <a16:creationId xmlns:a16="http://schemas.microsoft.com/office/drawing/2014/main" id="{FA1C0038-0304-4216-ABA2-9AC98697C5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8" y="1271"/>
              <a:ext cx="1923" cy="17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489" name="Rectangle 15">
              <a:extLst>
                <a:ext uri="{FF2B5EF4-FFF2-40B4-BE49-F238E27FC236}">
                  <a16:creationId xmlns:a16="http://schemas.microsoft.com/office/drawing/2014/main" id="{3D31E594-03B0-4C11-9F56-A569B551B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432"/>
              <a:ext cx="160" cy="5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800"/>
            </a:p>
          </p:txBody>
        </p:sp>
      </p:grpSp>
      <p:sp>
        <p:nvSpPr>
          <p:cNvPr id="161809" name="AutoShape 17">
            <a:extLst>
              <a:ext uri="{FF2B5EF4-FFF2-40B4-BE49-F238E27FC236}">
                <a16:creationId xmlns:a16="http://schemas.microsoft.com/office/drawing/2014/main" id="{7CE77A12-E7C2-4516-84A3-DA86E3213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2238" y="6226175"/>
            <a:ext cx="1336675" cy="377825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800"/>
          </a:p>
        </p:txBody>
      </p:sp>
      <p:sp>
        <p:nvSpPr>
          <p:cNvPr id="161810" name="AutoShape 18">
            <a:extLst>
              <a:ext uri="{FF2B5EF4-FFF2-40B4-BE49-F238E27FC236}">
                <a16:creationId xmlns:a16="http://schemas.microsoft.com/office/drawing/2014/main" id="{46A6B923-FBA5-4687-9FA1-8D0FC3AE0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3538" y="6342063"/>
            <a:ext cx="782637" cy="188912"/>
          </a:xfrm>
          <a:prstGeom prst="rightArrow">
            <a:avLst>
              <a:gd name="adj1" fmla="val 50000"/>
              <a:gd name="adj2" fmla="val 103572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800"/>
          </a:p>
        </p:txBody>
      </p:sp>
      <p:sp>
        <p:nvSpPr>
          <p:cNvPr id="20487" name="Text Box 19">
            <a:extLst>
              <a:ext uri="{FF2B5EF4-FFF2-40B4-BE49-F238E27FC236}">
                <a16:creationId xmlns:a16="http://schemas.microsoft.com/office/drawing/2014/main" id="{D1C858CD-DD37-4487-8B3A-6294456A4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0800" y="6643688"/>
            <a:ext cx="124777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>
                <a:hlinkClick r:id="rId3"/>
              </a:rPr>
              <a:t>Particle-Wave Applet</a:t>
            </a:r>
            <a:endParaRPr lang="en-US" alt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750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1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61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61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17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1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1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1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uiExpand="1" build="p"/>
      <p:bldP spid="161809" grpId="0" animBg="1"/>
      <p:bldP spid="1618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EBAA609-9799-46A2-9C15-7E051C7607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433388"/>
            <a:ext cx="8162925" cy="1190625"/>
          </a:xfrm>
        </p:spPr>
        <p:txBody>
          <a:bodyPr/>
          <a:lstStyle/>
          <a:p>
            <a:pPr eaLnBrk="1" hangingPunct="1"/>
            <a:r>
              <a:rPr lang="en-US" altLang="en-US" sz="3600"/>
              <a:t>Quantum Model (</a:t>
            </a:r>
            <a:r>
              <a:rPr lang="en-US" altLang="en-US" sz="3600" b="1">
                <a:solidFill>
                  <a:schemeClr val="folHlink"/>
                </a:solidFill>
              </a:rPr>
              <a:t>Heisenberg Uncertainty Principle</a:t>
            </a:r>
            <a:r>
              <a:rPr lang="en-US" altLang="en-US" sz="3600"/>
              <a:t>) - 1926</a:t>
            </a:r>
          </a:p>
        </p:txBody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7007833F-D621-4A72-BA65-C0B9E977559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09613" y="1905000"/>
            <a:ext cx="8434387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200" dirty="0"/>
              <a:t>Erwin </a:t>
            </a:r>
            <a:r>
              <a:rPr lang="en-US" altLang="en-US" sz="2200" dirty="0" err="1"/>
              <a:t>Schroedinger</a:t>
            </a:r>
            <a:r>
              <a:rPr lang="en-US" altLang="en-US" sz="2200" dirty="0"/>
              <a:t> and Werner Heisenberg developed a theoretical framework that established a new branch of physics called quantum mechanics.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dirty="0"/>
              <a:t>Their theories explain the probability of  determining a particle’s position and momentum at the same time.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ym typeface="Symbol" panose="05050102010706020507" pitchFamily="18" charset="2"/>
              </a:rPr>
              <a:t></a:t>
            </a:r>
            <a:r>
              <a:rPr lang="en-US" altLang="en-US" sz="2000" dirty="0">
                <a:sym typeface="MT Symbol" pitchFamily="82" charset="2"/>
              </a:rPr>
              <a:t>y=uncertainty of a particle’s position in the y-direction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ym typeface="Symbol" panose="05050102010706020507" pitchFamily="18" charset="2"/>
              </a:rPr>
              <a:t></a:t>
            </a:r>
            <a:r>
              <a:rPr lang="en-US" altLang="en-US" sz="2000" dirty="0" err="1">
                <a:sym typeface="MT Symbol" pitchFamily="82" charset="2"/>
              </a:rPr>
              <a:t>p</a:t>
            </a:r>
            <a:r>
              <a:rPr lang="en-US" altLang="en-US" sz="2000" baseline="-25000" dirty="0" err="1">
                <a:sym typeface="MT Symbol" pitchFamily="82" charset="2"/>
              </a:rPr>
              <a:t>y</a:t>
            </a:r>
            <a:r>
              <a:rPr lang="en-US" altLang="en-US" sz="2000" dirty="0">
                <a:sym typeface="MT Symbol" pitchFamily="82" charset="2"/>
              </a:rPr>
              <a:t>=uncertainty of the y-component of linear momentum</a:t>
            </a:r>
          </a:p>
        </p:txBody>
      </p:sp>
      <p:graphicFrame>
        <p:nvGraphicFramePr>
          <p:cNvPr id="172042" name="Object 10">
            <a:extLst>
              <a:ext uri="{FF2B5EF4-FFF2-40B4-BE49-F238E27FC236}">
                <a16:creationId xmlns:a16="http://schemas.microsoft.com/office/drawing/2014/main" id="{CE388280-7390-4E7D-B59B-65AA27BE1CBF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2865438" y="3640138"/>
          <a:ext cx="2917825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Equation" r:id="rId3" imgW="1016000" imgH="393700" progId="Equation.BREE4">
                  <p:embed/>
                </p:oleObj>
              </mc:Choice>
              <mc:Fallback>
                <p:oleObj name="Equation" r:id="rId3" imgW="1016000" imgH="393700" progId="Equation.BREE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5438" y="3640138"/>
                        <a:ext cx="2917825" cy="1130300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2044" name="Rectangle 12">
            <a:extLst>
              <a:ext uri="{FF2B5EF4-FFF2-40B4-BE49-F238E27FC236}">
                <a16:creationId xmlns:a16="http://schemas.microsoft.com/office/drawing/2014/main" id="{695266BE-A556-49B2-8AB1-84CEA286F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00" y="5635625"/>
            <a:ext cx="8024813" cy="1077913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chemeClr val="folHlink"/>
                </a:solidFill>
              </a:rPr>
              <a:t>Note: it is not possible to determine the position and momentum of an electron at the same time!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2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2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72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uiExpand="1" build="p"/>
      <p:bldP spid="17204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8959B9B-4222-4084-AE09-45B13C1C9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433388"/>
            <a:ext cx="8162925" cy="1190625"/>
          </a:xfrm>
        </p:spPr>
        <p:txBody>
          <a:bodyPr/>
          <a:lstStyle/>
          <a:p>
            <a:pPr eaLnBrk="1" hangingPunct="1"/>
            <a:r>
              <a:rPr lang="en-US" altLang="en-US" sz="3600"/>
              <a:t>Quantum Model (</a:t>
            </a:r>
            <a:r>
              <a:rPr lang="en-US" altLang="en-US" sz="3600" b="1">
                <a:solidFill>
                  <a:schemeClr val="folHlink"/>
                </a:solidFill>
              </a:rPr>
              <a:t>Heisenberg Uncertainty Principle</a:t>
            </a:r>
            <a:r>
              <a:rPr lang="en-US" altLang="en-US" sz="3600"/>
              <a:t>) - 1926</a:t>
            </a:r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473C226D-6CAE-4E3A-899E-9703C2585D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The quantum model predicts the </a:t>
            </a:r>
            <a:r>
              <a:rPr lang="en-US" altLang="en-US" sz="2400">
                <a:solidFill>
                  <a:schemeClr val="folHlink"/>
                </a:solidFill>
              </a:rPr>
              <a:t>“probability”</a:t>
            </a:r>
            <a:r>
              <a:rPr lang="en-US" altLang="en-US" sz="2400"/>
              <a:t> of finding the electron around the nucleus of a atom.</a:t>
            </a:r>
          </a:p>
          <a:p>
            <a:pPr eaLnBrk="1" hangingPunct="1"/>
            <a:r>
              <a:rPr lang="en-US" altLang="en-US" sz="2400"/>
              <a:t>The probability of finding an electron is its highest in a region called the electron cloud.</a:t>
            </a:r>
          </a:p>
        </p:txBody>
      </p:sp>
      <p:grpSp>
        <p:nvGrpSpPr>
          <p:cNvPr id="162820" name="Group 4">
            <a:extLst>
              <a:ext uri="{FF2B5EF4-FFF2-40B4-BE49-F238E27FC236}">
                <a16:creationId xmlns:a16="http://schemas.microsoft.com/office/drawing/2014/main" id="{4ED649A9-0D71-40F1-95B4-EBAA867F4DEB}"/>
              </a:ext>
            </a:extLst>
          </p:cNvPr>
          <p:cNvGrpSpPr>
            <a:grpSpLocks/>
          </p:cNvGrpSpPr>
          <p:nvPr/>
        </p:nvGrpSpPr>
        <p:grpSpPr bwMode="auto">
          <a:xfrm>
            <a:off x="3997325" y="4200525"/>
            <a:ext cx="2297113" cy="2097088"/>
            <a:chOff x="3816" y="2045"/>
            <a:chExt cx="1621" cy="1753"/>
          </a:xfrm>
        </p:grpSpPr>
        <p:pic>
          <p:nvPicPr>
            <p:cNvPr id="22536" name="Picture 5" descr="sat117002_0405">
              <a:extLst>
                <a:ext uri="{FF2B5EF4-FFF2-40B4-BE49-F238E27FC236}">
                  <a16:creationId xmlns:a16="http://schemas.microsoft.com/office/drawing/2014/main" id="{CC38569C-78F0-4DBF-91CF-E142471A30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6" y="2045"/>
              <a:ext cx="1621" cy="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37" name="Text Box 6">
              <a:extLst>
                <a:ext uri="{FF2B5EF4-FFF2-40B4-BE49-F238E27FC236}">
                  <a16:creationId xmlns:a16="http://schemas.microsoft.com/office/drawing/2014/main" id="{9CEBFAE6-0846-4D30-9072-99B98ABB3B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59" y="3619"/>
              <a:ext cx="901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/>
                <a:t>www.sparknotes.com</a:t>
              </a:r>
            </a:p>
          </p:txBody>
        </p:sp>
      </p:grpSp>
      <p:grpSp>
        <p:nvGrpSpPr>
          <p:cNvPr id="162825" name="Group 9">
            <a:extLst>
              <a:ext uri="{FF2B5EF4-FFF2-40B4-BE49-F238E27FC236}">
                <a16:creationId xmlns:a16="http://schemas.microsoft.com/office/drawing/2014/main" id="{D5B4BE93-4177-47DB-BBF2-5597F3D389E3}"/>
              </a:ext>
            </a:extLst>
          </p:cNvPr>
          <p:cNvGrpSpPr>
            <a:grpSpLocks/>
          </p:cNvGrpSpPr>
          <p:nvPr/>
        </p:nvGrpSpPr>
        <p:grpSpPr bwMode="auto">
          <a:xfrm>
            <a:off x="1751013" y="5360988"/>
            <a:ext cx="2530475" cy="558800"/>
            <a:chOff x="1103" y="3593"/>
            <a:chExt cx="1594" cy="352"/>
          </a:xfrm>
        </p:grpSpPr>
        <p:sp>
          <p:nvSpPr>
            <p:cNvPr id="22534" name="Text Box 7">
              <a:extLst>
                <a:ext uri="{FF2B5EF4-FFF2-40B4-BE49-F238E27FC236}">
                  <a16:creationId xmlns:a16="http://schemas.microsoft.com/office/drawing/2014/main" id="{457B5EB0-6F74-4424-8B54-364CA5657A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3" y="3714"/>
              <a:ext cx="11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Electron Cloud</a:t>
              </a:r>
            </a:p>
          </p:txBody>
        </p:sp>
        <p:sp>
          <p:nvSpPr>
            <p:cNvPr id="22535" name="Line 8">
              <a:extLst>
                <a:ext uri="{FF2B5EF4-FFF2-40B4-BE49-F238E27FC236}">
                  <a16:creationId xmlns:a16="http://schemas.microsoft.com/office/drawing/2014/main" id="{F8C2D2E6-C081-4CF5-BC86-F99B9E8B61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31" y="3593"/>
              <a:ext cx="466" cy="1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7B42866-F6CB-42AE-ABC7-0E28B42EF1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Does an Atom Look Like?</a:t>
            </a:r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AE7F6AB4-3FEF-4FE3-90CB-EFE656A3B7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The question was asked by many scientists at the turn of the century.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Electron discovered by J.J. Thomson (1897).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Scientists generally agreed that the atom was a basic building block that all matter was comprised of.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An atom could not be an indivisible particle </a:t>
            </a:r>
            <a:r>
              <a:rPr lang="en-US" altLang="en-US" sz="2800">
                <a:solidFill>
                  <a:srgbClr val="C00000"/>
                </a:solidFill>
              </a:rPr>
              <a:t>(We know today that that is </a:t>
            </a:r>
            <a:r>
              <a:rPr lang="en-US" altLang="en-US" sz="2800" b="1">
                <a:solidFill>
                  <a:srgbClr val="C00000"/>
                </a:solidFill>
              </a:rPr>
              <a:t>NOT</a:t>
            </a:r>
            <a:r>
              <a:rPr lang="en-US" altLang="en-US" sz="2800">
                <a:solidFill>
                  <a:srgbClr val="C00000"/>
                </a:solidFill>
              </a:rPr>
              <a:t> the case).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75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75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25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75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uiExpand="1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1BC6903-07EA-418A-8DB4-A1056E39E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Key Ideas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7D445257-DE17-4A51-9AA8-D05E61C67E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The atom is defined as a probability cloud of electrons with a centrally located nucleus.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The nucleus is fractionally smaller compared to the entire atom (1/100,000</a:t>
            </a:r>
            <a:r>
              <a:rPr lang="en-US" altLang="en-US" sz="2400" baseline="30000"/>
              <a:t>th</a:t>
            </a:r>
            <a:r>
              <a:rPr lang="en-US" altLang="en-US" sz="2400"/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J.J. Thompson developed the first working model of the atom – the plum-pudding model.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Earnest Rutherford developed the nuclear/planetary model of the atom as a result of the gold foil experiment.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Neils Bohr further developed the planetary model of the atom and solved many questions about the hydrogen atom.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3C92313-C449-463C-9249-67757A9CDB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Key Ideas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450F6C17-3D7E-4E21-915B-F0E327D191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4741863"/>
          </a:xfrm>
        </p:spPr>
        <p:txBody>
          <a:bodyPr/>
          <a:lstStyle/>
          <a:p>
            <a:pPr eaLnBrk="1" hangingPunct="1"/>
            <a:r>
              <a:rPr lang="en-US" altLang="en-US" sz="2400"/>
              <a:t>The Bohr model of the hydrogen atom contains electrons which orbit the nucleus in orbits that are associated with discrete energy levels.</a:t>
            </a:r>
          </a:p>
          <a:p>
            <a:pPr eaLnBrk="1" hangingPunct="1"/>
            <a:r>
              <a:rPr lang="en-US" altLang="en-US" sz="2400"/>
              <a:t>Erwin Schroedinger and Werner Heisenberg developed the quantum model of the atom with the wave-particle theory.</a:t>
            </a:r>
          </a:p>
          <a:p>
            <a:pPr eaLnBrk="1" hangingPunct="1"/>
            <a:r>
              <a:rPr lang="en-US" altLang="en-US" sz="2400"/>
              <a:t>An electron in any state other than the ground state is said to be excited.</a:t>
            </a:r>
          </a:p>
          <a:p>
            <a:pPr eaLnBrk="1" hangingPunct="1"/>
            <a:r>
              <a:rPr lang="en-US" altLang="en-US" sz="2400"/>
              <a:t>When an electron transitions from an excited state to the ground state, it will emit a photon of light and vice-versa when going from the ground state to an excited state.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DEFAF41-9D51-4DBD-9B6F-FBA5CA6A6E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pPr eaLnBrk="1" hangingPunct="1"/>
            <a:r>
              <a:rPr lang="en-US" altLang="en-US" sz="4000"/>
              <a:t>Problems with the Nuclear Model</a:t>
            </a:r>
          </a:p>
        </p:txBody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84D8DD47-FF4A-493F-B7C0-A74ECDBAC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4699000"/>
          </a:xfrm>
        </p:spPr>
        <p:txBody>
          <a:bodyPr/>
          <a:lstStyle/>
          <a:p>
            <a:pPr eaLnBrk="1" hangingPunct="1"/>
            <a:r>
              <a:rPr lang="en-US" altLang="en-US" sz="2400"/>
              <a:t>Electrons are under constant acceleration due to centripetal motion.</a:t>
            </a:r>
          </a:p>
          <a:p>
            <a:pPr eaLnBrk="1" hangingPunct="1"/>
            <a:r>
              <a:rPr lang="en-US" altLang="en-US" sz="2400"/>
              <a:t>It was then reasoned that they must be giving off EM radiation.</a:t>
            </a:r>
          </a:p>
          <a:p>
            <a:pPr eaLnBrk="1" hangingPunct="1"/>
            <a:r>
              <a:rPr lang="en-US" altLang="en-US" sz="2400"/>
              <a:t>Conservation of energy then suggests that the electrons would eventually spiral into the nucleus.</a:t>
            </a:r>
          </a:p>
          <a:p>
            <a:pPr eaLnBrk="1" hangingPunct="1"/>
            <a:r>
              <a:rPr lang="en-US" altLang="en-US" sz="2400"/>
              <a:t>In addition, as the electrons got closer to the nucleus, their speed would increase as would the frequencies of emitted radiation, covering a broad range of the EM spectrum.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F38E105-835A-4CB8-A936-9C0610A452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J.J. Thompson (1898)</a:t>
            </a:r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60B75F02-1A98-4658-970F-75A5F4DC93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Predicted that there were massive positively charged particles in the atom that were offset by much smaller negatively charged particles.</a:t>
            </a:r>
          </a:p>
          <a:p>
            <a:pPr eaLnBrk="1" hangingPunct="1"/>
            <a:r>
              <a:rPr lang="en-US" altLang="en-US" sz="2400"/>
              <a:t>Negatively charged particles were distributed throughout a sea of positive charge such that they offset one another.</a:t>
            </a:r>
          </a:p>
          <a:p>
            <a:pPr eaLnBrk="1" hangingPunct="1"/>
            <a:r>
              <a:rPr lang="en-US" altLang="en-US" sz="2400"/>
              <a:t>His model was known as the </a:t>
            </a:r>
            <a:r>
              <a:rPr lang="en-US" altLang="en-US" sz="2400" b="1">
                <a:solidFill>
                  <a:srgbClr val="009999"/>
                </a:solidFill>
              </a:rPr>
              <a:t>plum-pudding model</a:t>
            </a:r>
            <a:r>
              <a:rPr lang="en-US" altLang="en-US" sz="2400"/>
              <a:t>.</a:t>
            </a:r>
          </a:p>
        </p:txBody>
      </p:sp>
      <p:grpSp>
        <p:nvGrpSpPr>
          <p:cNvPr id="151562" name="Group 10">
            <a:extLst>
              <a:ext uri="{FF2B5EF4-FFF2-40B4-BE49-F238E27FC236}">
                <a16:creationId xmlns:a16="http://schemas.microsoft.com/office/drawing/2014/main" id="{7FCE9A2F-A157-405D-8A44-974371847752}"/>
              </a:ext>
            </a:extLst>
          </p:cNvPr>
          <p:cNvGrpSpPr>
            <a:grpSpLocks/>
          </p:cNvGrpSpPr>
          <p:nvPr/>
        </p:nvGrpSpPr>
        <p:grpSpPr bwMode="auto">
          <a:xfrm>
            <a:off x="5494338" y="4676775"/>
            <a:ext cx="2324100" cy="2143125"/>
            <a:chOff x="3123" y="2754"/>
            <a:chExt cx="1837" cy="1544"/>
          </a:xfrm>
        </p:grpSpPr>
        <p:pic>
          <p:nvPicPr>
            <p:cNvPr id="6149" name="Picture 8" descr="FG04_03">
              <a:extLst>
                <a:ext uri="{FF2B5EF4-FFF2-40B4-BE49-F238E27FC236}">
                  <a16:creationId xmlns:a16="http://schemas.microsoft.com/office/drawing/2014/main" id="{27C3AB0E-8F38-4F37-98EB-0932BA0F6E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3" y="2754"/>
              <a:ext cx="1619" cy="1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0" name="Text Box 9">
              <a:extLst>
                <a:ext uri="{FF2B5EF4-FFF2-40B4-BE49-F238E27FC236}">
                  <a16:creationId xmlns:a16="http://schemas.microsoft.com/office/drawing/2014/main" id="{FD0583A5-C979-4123-A59F-8D3EA9A1EC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4" y="4144"/>
              <a:ext cx="85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/>
                <a:t>wps.prenhall.com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E3A3A62-C5D3-4A87-A8D0-F9D3901518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pPr eaLnBrk="1" hangingPunct="1"/>
            <a:r>
              <a:rPr lang="en-US" altLang="en-US" sz="4000"/>
              <a:t>Earnest Rutherford (1911)</a:t>
            </a:r>
            <a:br>
              <a:rPr lang="en-US" altLang="en-US" sz="4000"/>
            </a:br>
            <a:r>
              <a:rPr lang="en-US" altLang="en-US" sz="4000">
                <a:solidFill>
                  <a:schemeClr val="folHlink"/>
                </a:solidFill>
              </a:rPr>
              <a:t>“The Gold Foil Experiment”</a:t>
            </a:r>
          </a:p>
        </p:txBody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142C8F43-7654-4832-AEB8-9AC1FBD770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Bombarded gold foil with </a:t>
            </a:r>
            <a:r>
              <a:rPr lang="en-US" altLang="en-US" sz="2800">
                <a:sym typeface="Symbol" panose="05050102010706020507" pitchFamily="18" charset="2"/>
              </a:rPr>
              <a:t> particles from the radioactive decay of uranium</a:t>
            </a:r>
            <a:r>
              <a:rPr lang="en-US" altLang="en-US" sz="2800" baseline="-25000">
                <a:sym typeface="Symbol" panose="05050102010706020507" pitchFamily="18" charset="2"/>
              </a:rPr>
              <a:t>238</a:t>
            </a:r>
            <a:r>
              <a:rPr lang="en-US" altLang="en-US" sz="2800">
                <a:sym typeface="Symbol" panose="05050102010706020507" pitchFamily="18" charset="2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ym typeface="Symbol" panose="05050102010706020507" pitchFamily="18" charset="2"/>
              </a:rPr>
              <a:t>Most of the particles traveled through very thin gold foil without being deflected.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ym typeface="Symbol" panose="05050102010706020507" pitchFamily="18" charset="2"/>
              </a:rPr>
              <a:t>Occasionally, particles would deflect, sometimes at angles &gt; 90</a:t>
            </a:r>
            <a:r>
              <a:rPr lang="en-US" altLang="en-US" sz="2800" baseline="30000">
                <a:sym typeface="Symbol" panose="05050102010706020507" pitchFamily="18" charset="2"/>
              </a:rPr>
              <a:t>o </a:t>
            </a:r>
            <a:r>
              <a:rPr lang="en-US" altLang="en-US" sz="2800">
                <a:solidFill>
                  <a:srgbClr val="0033CC"/>
                </a:solidFill>
                <a:sym typeface="Symbol" panose="05050102010706020507" pitchFamily="18" charset="2"/>
              </a:rPr>
              <a:t>(due to a coulombic repulsive force)</a:t>
            </a:r>
            <a:r>
              <a:rPr lang="en-US" altLang="en-US" sz="2800">
                <a:sym typeface="Symbol" panose="05050102010706020507" pitchFamily="18" charset="2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Results show that the dense positive charge is centrally located in the nucleus.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His model is know as the </a:t>
            </a:r>
            <a:r>
              <a:rPr lang="en-US" altLang="en-US" sz="2800" b="1">
                <a:solidFill>
                  <a:srgbClr val="009999"/>
                </a:solidFill>
              </a:rPr>
              <a:t>nuclear</a:t>
            </a:r>
            <a:r>
              <a:rPr lang="en-US" altLang="en-US" sz="2800">
                <a:solidFill>
                  <a:srgbClr val="009999"/>
                </a:solidFill>
              </a:rPr>
              <a:t> </a:t>
            </a:r>
            <a:r>
              <a:rPr lang="en-US" altLang="en-US" sz="2800" b="1">
                <a:solidFill>
                  <a:srgbClr val="009999"/>
                </a:solidFill>
              </a:rPr>
              <a:t>model</a:t>
            </a:r>
            <a:r>
              <a:rPr lang="en-US" altLang="en-US" sz="2800">
                <a:solidFill>
                  <a:srgbClr val="009999"/>
                </a:solidFill>
              </a:rPr>
              <a:t> </a:t>
            </a:r>
            <a:r>
              <a:rPr lang="en-US" altLang="en-US" sz="2800"/>
              <a:t>and disproved Thomson’s theory.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uiExpand="1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97C7B1D-51EC-415A-9F9B-AA119AFAB4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The Gold Foil Experiment</a:t>
            </a:r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BC7240E7-1370-4DDC-BBE6-0FA9A38973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576263"/>
          </a:xfrm>
        </p:spPr>
        <p:txBody>
          <a:bodyPr/>
          <a:lstStyle/>
          <a:p>
            <a:pPr eaLnBrk="1" hangingPunct="1"/>
            <a:r>
              <a:rPr lang="en-US" altLang="en-US" sz="2800">
                <a:hlinkClick r:id="rId3"/>
              </a:rPr>
              <a:t>Rutherford's Gold Foil Experiment</a:t>
            </a:r>
            <a:endParaRPr lang="en-US" altLang="en-US" sz="2800"/>
          </a:p>
        </p:txBody>
      </p:sp>
      <p:grpSp>
        <p:nvGrpSpPr>
          <p:cNvPr id="8196" name="Group 9">
            <a:extLst>
              <a:ext uri="{FF2B5EF4-FFF2-40B4-BE49-F238E27FC236}">
                <a16:creationId xmlns:a16="http://schemas.microsoft.com/office/drawing/2014/main" id="{84A828DA-25E7-4F66-B4D9-FC78024A8626}"/>
              </a:ext>
            </a:extLst>
          </p:cNvPr>
          <p:cNvGrpSpPr>
            <a:grpSpLocks/>
          </p:cNvGrpSpPr>
          <p:nvPr/>
        </p:nvGrpSpPr>
        <p:grpSpPr bwMode="auto">
          <a:xfrm>
            <a:off x="292100" y="2716213"/>
            <a:ext cx="4445000" cy="3219450"/>
            <a:chOff x="1133" y="1559"/>
            <a:chExt cx="3132" cy="2153"/>
          </a:xfrm>
        </p:grpSpPr>
        <p:pic>
          <p:nvPicPr>
            <p:cNvPr id="8199" name="Picture 5" descr="FG04_04">
              <a:extLst>
                <a:ext uri="{FF2B5EF4-FFF2-40B4-BE49-F238E27FC236}">
                  <a16:creationId xmlns:a16="http://schemas.microsoft.com/office/drawing/2014/main" id="{257AD66D-0B6D-463C-9ADF-7BCDC81C93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3" y="1559"/>
              <a:ext cx="3132" cy="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0" name="Text Box 6">
              <a:extLst>
                <a:ext uri="{FF2B5EF4-FFF2-40B4-BE49-F238E27FC236}">
                  <a16:creationId xmlns:a16="http://schemas.microsoft.com/office/drawing/2014/main" id="{E0979DC9-5A67-48A4-88CA-CD367150F5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5" y="3577"/>
              <a:ext cx="682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/>
                <a:t>wps.prenhall.com</a:t>
              </a:r>
            </a:p>
          </p:txBody>
        </p:sp>
      </p:grpSp>
      <p:sp>
        <p:nvSpPr>
          <p:cNvPr id="154632" name="Text Box 8">
            <a:extLst>
              <a:ext uri="{FF2B5EF4-FFF2-40B4-BE49-F238E27FC236}">
                <a16:creationId xmlns:a16="http://schemas.microsoft.com/office/drawing/2014/main" id="{60D9DBE6-575A-48DC-BFF9-6B6BDF399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325" y="5970588"/>
            <a:ext cx="79406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Note: The diameter of the atom was determined to be on the order of 100,000x larger than the nucleus!</a:t>
            </a:r>
          </a:p>
        </p:txBody>
      </p:sp>
      <p:pic>
        <p:nvPicPr>
          <p:cNvPr id="2" name="The Rutherford Experiment.mp4">
            <a:hlinkClick r:id="" action="ppaction://media"/>
            <a:extLst>
              <a:ext uri="{FF2B5EF4-FFF2-40B4-BE49-F238E27FC236}">
                <a16:creationId xmlns:a16="http://schemas.microsoft.com/office/drawing/2014/main" id="{CC4456FD-9B2F-42CD-B872-DADB3DB7F54F}"/>
              </a:ext>
            </a:extLst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288" y="2716213"/>
            <a:ext cx="4156075" cy="311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5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21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  <p:bldLst>
      <p:bldP spid="154627" grpId="0" build="p" autoUpdateAnimBg="0"/>
      <p:bldP spid="15463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2C6D0D7B-D208-474D-9CB4-5AA22C777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Neils Bohr (1913)</a:t>
            </a:r>
          </a:p>
        </p:txBody>
      </p:sp>
      <p:sp>
        <p:nvSpPr>
          <p:cNvPr id="153603" name="Rectangle 1027">
            <a:extLst>
              <a:ext uri="{FF2B5EF4-FFF2-40B4-BE49-F238E27FC236}">
                <a16:creationId xmlns:a16="http://schemas.microsoft.com/office/drawing/2014/main" id="{E3130D6B-E03B-4DD9-B993-02B3F95989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4510088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Assumed the laws of electromagnetism do not apply inside an atom.  Consequently, an orbiting electron would not lose energy even though it is accelerating.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Only certain orbital radiuses are possible for an electron, representing an energy state (mvr = nh/2</a:t>
            </a:r>
            <a:r>
              <a:rPr lang="en-US" altLang="en-US" sz="2400">
                <a:sym typeface="Symbol" panose="05050102010706020507" pitchFamily="18" charset="2"/>
              </a:rPr>
              <a:t>).</a:t>
            </a:r>
            <a:endParaRPr lang="en-US" altLang="en-US" sz="2400"/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 b="1">
                <a:solidFill>
                  <a:schemeClr val="folHlink"/>
                </a:solidFill>
              </a:rPr>
              <a:t>Energy is emitted or absorbed when electrons change from one discrete energy level to another.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altLang="en-US" sz="2000"/>
              <a:t>Energy levels are consistent with Einstein’s theory on the photoelectric effect where he said that photons have discrete amount of energy (E = h</a:t>
            </a:r>
            <a:r>
              <a:rPr lang="en-US" altLang="en-US" sz="2000" i="1"/>
              <a:t>f</a:t>
            </a:r>
            <a:r>
              <a:rPr lang="en-US" altLang="en-US" sz="200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4886265-B962-4266-A537-96A42C775A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300038"/>
            <a:ext cx="8162925" cy="1323975"/>
          </a:xfrm>
        </p:spPr>
        <p:txBody>
          <a:bodyPr/>
          <a:lstStyle/>
          <a:p>
            <a:pPr eaLnBrk="1" hangingPunct="1"/>
            <a:r>
              <a:rPr lang="en-US" altLang="en-US" sz="4000"/>
              <a:t>Key aspects of the Bohr Model of the Atom</a:t>
            </a:r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F56511D7-58BD-4A3B-A48F-CC4A8A40E0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46259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/>
              <a:t>Atoms have discrete energy levels associated with changes in location of electrons within the atom.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The lowest energy level is called the </a:t>
            </a:r>
            <a:r>
              <a:rPr lang="en-US" altLang="en-US" sz="2000">
                <a:solidFill>
                  <a:schemeClr val="folHlink"/>
                </a:solidFill>
              </a:rPr>
              <a:t>“ground state”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0033CC"/>
                </a:solidFill>
              </a:rPr>
              <a:t>(All electrons are in their proper orbitals)</a:t>
            </a:r>
            <a:r>
              <a:rPr lang="en-US" altLang="en-US" sz="200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When an atom is not in the ground state, it is considered to be in an </a:t>
            </a:r>
            <a:r>
              <a:rPr lang="en-US" altLang="en-US" sz="2000">
                <a:solidFill>
                  <a:schemeClr val="folHlink"/>
                </a:solidFill>
              </a:rPr>
              <a:t>“excited state”</a:t>
            </a:r>
            <a:r>
              <a:rPr lang="en-US" altLang="en-US" sz="200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When an electron absorbs energy from a photon of light, it can transition to another discrete energy level if the energy of the photon is exactly equal to the difference in energy levels.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Orbits near the nucleus have less energy than those farther out because it takes more energy to move an electron further away.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>
                <a:solidFill>
                  <a:srgbClr val="0033CC"/>
                </a:solidFill>
              </a:rPr>
              <a:t>Note: An atom is in the excited state for a very short period of time (~10</a:t>
            </a:r>
            <a:r>
              <a:rPr lang="en-US" altLang="en-US" sz="2000" baseline="30000">
                <a:solidFill>
                  <a:srgbClr val="0033CC"/>
                </a:solidFill>
              </a:rPr>
              <a:t>-9 </a:t>
            </a:r>
            <a:r>
              <a:rPr lang="en-US" altLang="en-US" sz="2000">
                <a:solidFill>
                  <a:srgbClr val="0033CC"/>
                </a:solidFill>
              </a:rPr>
              <a:t>sec.)!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750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750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750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750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750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A27076A-1082-4CEB-994A-B5C1369EF1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The Bohr Model of the Atom</a:t>
            </a:r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CCF3390F-0483-4B9B-9A7A-798354B8E2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47418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The Bohr model of the atom is commonly called the </a:t>
            </a:r>
            <a:r>
              <a:rPr lang="en-US" altLang="en-US" sz="2400">
                <a:solidFill>
                  <a:schemeClr val="folHlink"/>
                </a:solidFill>
              </a:rPr>
              <a:t>“</a:t>
            </a:r>
            <a:r>
              <a:rPr lang="en-US" altLang="en-US" sz="2400" b="1">
                <a:solidFill>
                  <a:srgbClr val="009999"/>
                </a:solidFill>
              </a:rPr>
              <a:t>planetary model</a:t>
            </a:r>
            <a:r>
              <a:rPr lang="en-US" altLang="en-US" sz="2400">
                <a:solidFill>
                  <a:schemeClr val="folHlink"/>
                </a:solidFill>
              </a:rPr>
              <a:t>”</a:t>
            </a:r>
            <a:r>
              <a:rPr lang="en-US" altLang="en-US" sz="240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Electrons travel in well defined orbits around the nucleus of the atom.</a:t>
            </a:r>
          </a:p>
        </p:txBody>
      </p:sp>
      <p:pic>
        <p:nvPicPr>
          <p:cNvPr id="11268" name="Picture 5" descr="button6">
            <a:extLst>
              <a:ext uri="{FF2B5EF4-FFF2-40B4-BE49-F238E27FC236}">
                <a16:creationId xmlns:a16="http://schemas.microsoft.com/office/drawing/2014/main" id="{5E2B8B4E-E96D-45A0-93EC-508EA6AC6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25" y="1717675"/>
            <a:ext cx="11113" cy="1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7708" name="Picture 12" descr="The Rutherford-Bohr model of the atom.">
            <a:extLst>
              <a:ext uri="{FF2B5EF4-FFF2-40B4-BE49-F238E27FC236}">
                <a16:creationId xmlns:a16="http://schemas.microsoft.com/office/drawing/2014/main" id="{DD4136A8-77C5-4D3A-9C30-81F4B6C50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763" y="2768600"/>
            <a:ext cx="3236912" cy="305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750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7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3">
            <a:extLst>
              <a:ext uri="{FF2B5EF4-FFF2-40B4-BE49-F238E27FC236}">
                <a16:creationId xmlns:a16="http://schemas.microsoft.com/office/drawing/2014/main" id="{B6E4316B-97AE-41F2-8D6B-174EE8F22E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8175"/>
            <a:ext cx="8110537" cy="4625975"/>
          </a:xfrm>
        </p:spPr>
        <p:txBody>
          <a:bodyPr/>
          <a:lstStyle/>
          <a:p>
            <a:pPr eaLnBrk="1" hangingPunct="1"/>
            <a:r>
              <a:rPr lang="en-US" altLang="en-US" sz="2400"/>
              <a:t>In the Bohr model, the centripetal force of the electron is offset by the electrostatic force.</a:t>
            </a:r>
          </a:p>
          <a:p>
            <a:pPr eaLnBrk="1" hangingPunct="1"/>
            <a:endParaRPr lang="en-US" altLang="en-US" sz="8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			 F</a:t>
            </a:r>
            <a:r>
              <a:rPr lang="en-US" altLang="en-US" sz="2400" baseline="-25000"/>
              <a:t>c</a:t>
            </a:r>
            <a:r>
              <a:rPr lang="en-US" altLang="en-US" sz="2400"/>
              <a:t>  =  F</a:t>
            </a:r>
            <a:r>
              <a:rPr lang="en-US" altLang="en-US" sz="2400" baseline="-25000"/>
              <a:t>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		       </a:t>
            </a:r>
            <a:r>
              <a:rPr lang="en-US" altLang="en-US" sz="2400">
                <a:solidFill>
                  <a:schemeClr val="folHlink"/>
                </a:solidFill>
              </a:rPr>
              <a:t>m</a:t>
            </a:r>
            <a:r>
              <a:rPr lang="en-US" altLang="en-US" sz="2400" baseline="-25000">
                <a:solidFill>
                  <a:schemeClr val="folHlink"/>
                </a:solidFill>
              </a:rPr>
              <a:t>e</a:t>
            </a:r>
            <a:r>
              <a:rPr lang="en-US" altLang="en-US" sz="2400">
                <a:solidFill>
                  <a:schemeClr val="folHlink"/>
                </a:solidFill>
              </a:rPr>
              <a:t>v</a:t>
            </a:r>
            <a:r>
              <a:rPr lang="en-US" altLang="en-US" sz="2400" baseline="30000">
                <a:solidFill>
                  <a:schemeClr val="folHlink"/>
                </a:solidFill>
              </a:rPr>
              <a:t>2</a:t>
            </a:r>
            <a:r>
              <a:rPr lang="en-US" altLang="en-US" sz="2400">
                <a:solidFill>
                  <a:schemeClr val="folHlink"/>
                </a:solidFill>
              </a:rPr>
              <a:t>     kq</a:t>
            </a:r>
            <a:r>
              <a:rPr lang="en-US" altLang="en-US" sz="2400" baseline="30000">
                <a:solidFill>
                  <a:schemeClr val="folHlink"/>
                </a:solidFill>
              </a:rPr>
              <a:t>2</a:t>
            </a:r>
            <a:endParaRPr lang="en-US" altLang="en-US" sz="2400">
              <a:solidFill>
                <a:schemeClr val="folHlink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folHlink"/>
                </a:solidFill>
              </a:rPr>
              <a:t>			r	  r</a:t>
            </a:r>
            <a:r>
              <a:rPr lang="en-US" altLang="en-US" sz="2400" baseline="30000">
                <a:solidFill>
                  <a:schemeClr val="folHlink"/>
                </a:solidFill>
              </a:rPr>
              <a:t>2</a:t>
            </a:r>
            <a:endParaRPr lang="en-US" altLang="en-US" sz="2400">
              <a:solidFill>
                <a:schemeClr val="folHlink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800"/>
          </a:p>
          <a:p>
            <a:pPr eaLnBrk="1" hangingPunct="1"/>
            <a:r>
              <a:rPr lang="en-US" altLang="en-US" sz="2400"/>
              <a:t>Bohr said that the angular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	momentum of the electron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	is quantized as follows.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8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		</a:t>
            </a:r>
            <a:r>
              <a:rPr lang="en-US" altLang="en-US" sz="2400">
                <a:solidFill>
                  <a:schemeClr val="folHlink"/>
                </a:solidFill>
              </a:rPr>
              <a:t>L</a:t>
            </a:r>
            <a:r>
              <a:rPr lang="en-US" altLang="en-US" sz="2400" baseline="-25000">
                <a:solidFill>
                  <a:schemeClr val="folHlink"/>
                </a:solidFill>
              </a:rPr>
              <a:t>n</a:t>
            </a:r>
            <a:r>
              <a:rPr lang="en-US" altLang="en-US" sz="2400">
                <a:solidFill>
                  <a:schemeClr val="folHlink"/>
                </a:solidFill>
              </a:rPr>
              <a:t> = m</a:t>
            </a:r>
            <a:r>
              <a:rPr lang="en-US" altLang="en-US" sz="2400" baseline="-25000">
                <a:solidFill>
                  <a:schemeClr val="folHlink"/>
                </a:solidFill>
              </a:rPr>
              <a:t>e</a:t>
            </a:r>
            <a:r>
              <a:rPr lang="en-US" altLang="en-US" sz="2400">
                <a:solidFill>
                  <a:schemeClr val="folHlink"/>
                </a:solidFill>
              </a:rPr>
              <a:t>v</a:t>
            </a:r>
            <a:r>
              <a:rPr lang="en-US" altLang="en-US" sz="2400" baseline="-25000">
                <a:solidFill>
                  <a:schemeClr val="folHlink"/>
                </a:solidFill>
              </a:rPr>
              <a:t>n</a:t>
            </a:r>
            <a:r>
              <a:rPr lang="en-US" altLang="en-US" sz="2400">
                <a:solidFill>
                  <a:schemeClr val="folHlink"/>
                </a:solidFill>
              </a:rPr>
              <a:t>r</a:t>
            </a:r>
            <a:r>
              <a:rPr lang="en-US" altLang="en-US" sz="2400" baseline="-25000">
                <a:solidFill>
                  <a:schemeClr val="folHlink"/>
                </a:solidFill>
              </a:rPr>
              <a:t>n</a:t>
            </a:r>
            <a:r>
              <a:rPr lang="en-US" altLang="en-US" sz="2400">
                <a:solidFill>
                  <a:schemeClr val="folHlink"/>
                </a:solidFill>
              </a:rPr>
              <a:t> = nh/2</a:t>
            </a:r>
            <a:r>
              <a:rPr lang="en-US" altLang="en-US" sz="2400">
                <a:solidFill>
                  <a:schemeClr val="folHlink"/>
                </a:solidFill>
                <a:sym typeface="Symbol" panose="05050102010706020507" pitchFamily="18" charset="2"/>
              </a:rPr>
              <a:t></a:t>
            </a:r>
            <a:r>
              <a:rPr lang="en-US" altLang="en-US" sz="2400">
                <a:sym typeface="Symbol" panose="05050102010706020507" pitchFamily="18" charset="2"/>
              </a:rPr>
              <a:t>  </a:t>
            </a:r>
            <a:r>
              <a:rPr lang="en-US" altLang="en-US" sz="2000">
                <a:sym typeface="Symbol" panose="05050102010706020507" pitchFamily="18" charset="2"/>
              </a:rPr>
              <a:t>(2)</a:t>
            </a:r>
            <a:endParaRPr lang="en-US" altLang="en-US" sz="2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8B65321-AE25-4572-80F6-D6390BE2E3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pPr eaLnBrk="1" hangingPunct="1"/>
            <a:r>
              <a:rPr lang="en-US" altLang="en-US" sz="4000"/>
              <a:t>Einstein &amp; Bohr’s Theories Combined </a:t>
            </a:r>
            <a:r>
              <a:rPr lang="en-US" altLang="en-US" sz="4000">
                <a:solidFill>
                  <a:schemeClr val="folHlink"/>
                </a:solidFill>
              </a:rPr>
              <a:t>(The Bohr Radius)</a:t>
            </a:r>
          </a:p>
        </p:txBody>
      </p:sp>
      <p:grpSp>
        <p:nvGrpSpPr>
          <p:cNvPr id="158738" name="Group 18">
            <a:extLst>
              <a:ext uri="{FF2B5EF4-FFF2-40B4-BE49-F238E27FC236}">
                <a16:creationId xmlns:a16="http://schemas.microsoft.com/office/drawing/2014/main" id="{CC340484-8EEE-4FE0-B074-449BD7B7CE7A}"/>
              </a:ext>
            </a:extLst>
          </p:cNvPr>
          <p:cNvGrpSpPr>
            <a:grpSpLocks/>
          </p:cNvGrpSpPr>
          <p:nvPr/>
        </p:nvGrpSpPr>
        <p:grpSpPr bwMode="auto">
          <a:xfrm>
            <a:off x="5880100" y="3695700"/>
            <a:ext cx="2689225" cy="2743200"/>
            <a:chOff x="595" y="2264"/>
            <a:chExt cx="1694" cy="1728"/>
          </a:xfrm>
        </p:grpSpPr>
        <p:sp>
          <p:nvSpPr>
            <p:cNvPr id="12300" name="Oval 4">
              <a:extLst>
                <a:ext uri="{FF2B5EF4-FFF2-40B4-BE49-F238E27FC236}">
                  <a16:creationId xmlns:a16="http://schemas.microsoft.com/office/drawing/2014/main" id="{1DBE39EF-5FA2-4D6F-80F6-AEA67345AD2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95" y="2408"/>
              <a:ext cx="1584" cy="1584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800"/>
            </a:p>
          </p:txBody>
        </p:sp>
        <p:sp>
          <p:nvSpPr>
            <p:cNvPr id="12301" name="Oval 6">
              <a:extLst>
                <a:ext uri="{FF2B5EF4-FFF2-40B4-BE49-F238E27FC236}">
                  <a16:creationId xmlns:a16="http://schemas.microsoft.com/office/drawing/2014/main" id="{E856859D-4637-45A6-8B01-58D9199C3D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12" y="3135"/>
              <a:ext cx="173" cy="161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+</a:t>
              </a:r>
            </a:p>
          </p:txBody>
        </p:sp>
        <p:sp>
          <p:nvSpPr>
            <p:cNvPr id="12302" name="Oval 7">
              <a:extLst>
                <a:ext uri="{FF2B5EF4-FFF2-40B4-BE49-F238E27FC236}">
                  <a16:creationId xmlns:a16="http://schemas.microsoft.com/office/drawing/2014/main" id="{1AC18D21-1917-4790-8E48-BA7E27BCE5B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49" y="2366"/>
              <a:ext cx="86" cy="8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-</a:t>
              </a:r>
            </a:p>
          </p:txBody>
        </p:sp>
        <p:sp>
          <p:nvSpPr>
            <p:cNvPr id="12303" name="Line 9">
              <a:extLst>
                <a:ext uri="{FF2B5EF4-FFF2-40B4-BE49-F238E27FC236}">
                  <a16:creationId xmlns:a16="http://schemas.microsoft.com/office/drawing/2014/main" id="{56574A73-06AB-4099-98FA-C54D22B1E9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3" y="2454"/>
              <a:ext cx="0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04" name="Rectangle 10">
              <a:extLst>
                <a:ext uri="{FF2B5EF4-FFF2-40B4-BE49-F238E27FC236}">
                  <a16:creationId xmlns:a16="http://schemas.microsoft.com/office/drawing/2014/main" id="{562B402C-AB0C-42C5-A3E0-1698A741C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3747"/>
              <a:ext cx="132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65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800"/>
            </a:p>
          </p:txBody>
        </p:sp>
        <p:sp>
          <p:nvSpPr>
            <p:cNvPr id="12305" name="Line 13">
              <a:extLst>
                <a:ext uri="{FF2B5EF4-FFF2-40B4-BE49-F238E27FC236}">
                  <a16:creationId xmlns:a16="http://schemas.microsoft.com/office/drawing/2014/main" id="{023B8B1E-C1A4-4AEA-B8F4-B637A8031408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394" y="2646"/>
              <a:ext cx="0" cy="4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06" name="Text Box 15">
              <a:extLst>
                <a:ext uri="{FF2B5EF4-FFF2-40B4-BE49-F238E27FC236}">
                  <a16:creationId xmlns:a16="http://schemas.microsoft.com/office/drawing/2014/main" id="{3EBF262B-E064-4744-A5A0-6B819465E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2526"/>
              <a:ext cx="26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F</a:t>
              </a:r>
              <a:r>
                <a:rPr lang="en-US" altLang="en-US" sz="2000" baseline="-25000"/>
                <a:t>c</a:t>
              </a:r>
              <a:endParaRPr lang="en-US" altLang="en-US" sz="2000"/>
            </a:p>
          </p:txBody>
        </p:sp>
        <p:sp>
          <p:nvSpPr>
            <p:cNvPr id="12307" name="Line 16">
              <a:extLst>
                <a:ext uri="{FF2B5EF4-FFF2-40B4-BE49-F238E27FC236}">
                  <a16:creationId xmlns:a16="http://schemas.microsoft.com/office/drawing/2014/main" id="{99158F67-801E-4E05-B748-1BC5B9F8E6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4" y="2410"/>
              <a:ext cx="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08" name="Text Box 17">
              <a:extLst>
                <a:ext uri="{FF2B5EF4-FFF2-40B4-BE49-F238E27FC236}">
                  <a16:creationId xmlns:a16="http://schemas.microsoft.com/office/drawing/2014/main" id="{42E2FFAF-1A32-4006-B989-8D432FF5CF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8" y="2264"/>
              <a:ext cx="21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v</a:t>
              </a:r>
            </a:p>
          </p:txBody>
        </p:sp>
      </p:grpSp>
      <p:grpSp>
        <p:nvGrpSpPr>
          <p:cNvPr id="158742" name="Group 22">
            <a:extLst>
              <a:ext uri="{FF2B5EF4-FFF2-40B4-BE49-F238E27FC236}">
                <a16:creationId xmlns:a16="http://schemas.microsoft.com/office/drawing/2014/main" id="{C9C39928-12C5-497F-93AA-5514BDB56F24}"/>
              </a:ext>
            </a:extLst>
          </p:cNvPr>
          <p:cNvGrpSpPr>
            <a:grpSpLocks/>
          </p:cNvGrpSpPr>
          <p:nvPr/>
        </p:nvGrpSpPr>
        <p:grpSpPr bwMode="auto">
          <a:xfrm>
            <a:off x="2649538" y="3575050"/>
            <a:ext cx="2597150" cy="396875"/>
            <a:chOff x="1669" y="2171"/>
            <a:chExt cx="1636" cy="250"/>
          </a:xfrm>
        </p:grpSpPr>
        <p:sp>
          <p:nvSpPr>
            <p:cNvPr id="12297" name="Text Box 19">
              <a:extLst>
                <a:ext uri="{FF2B5EF4-FFF2-40B4-BE49-F238E27FC236}">
                  <a16:creationId xmlns:a16="http://schemas.microsoft.com/office/drawing/2014/main" id="{33E2A42B-39A2-4A53-8723-9C92628D6C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2" y="2171"/>
              <a:ext cx="12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=             (1)</a:t>
              </a:r>
            </a:p>
          </p:txBody>
        </p:sp>
        <p:sp>
          <p:nvSpPr>
            <p:cNvPr id="12298" name="Line 20">
              <a:extLst>
                <a:ext uri="{FF2B5EF4-FFF2-40B4-BE49-F238E27FC236}">
                  <a16:creationId xmlns:a16="http://schemas.microsoft.com/office/drawing/2014/main" id="{D2FF0554-C3BF-4AB6-8736-7B1247D7DA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69" y="2293"/>
              <a:ext cx="37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9" name="Line 21">
              <a:extLst>
                <a:ext uri="{FF2B5EF4-FFF2-40B4-BE49-F238E27FC236}">
                  <a16:creationId xmlns:a16="http://schemas.microsoft.com/office/drawing/2014/main" id="{743ED7F7-03A7-4181-B452-4D24E6496F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7" y="2289"/>
              <a:ext cx="37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8745" name="Group 25">
            <a:extLst>
              <a:ext uri="{FF2B5EF4-FFF2-40B4-BE49-F238E27FC236}">
                <a16:creationId xmlns:a16="http://schemas.microsoft.com/office/drawing/2014/main" id="{11C3BC3C-87AE-44CA-8CDD-EFD41D0BA66C}"/>
              </a:ext>
            </a:extLst>
          </p:cNvPr>
          <p:cNvGrpSpPr>
            <a:grpSpLocks/>
          </p:cNvGrpSpPr>
          <p:nvPr/>
        </p:nvGrpSpPr>
        <p:grpSpPr bwMode="auto">
          <a:xfrm>
            <a:off x="4354513" y="2890838"/>
            <a:ext cx="2554287" cy="504825"/>
            <a:chOff x="2743" y="1821"/>
            <a:chExt cx="1609" cy="318"/>
          </a:xfrm>
        </p:grpSpPr>
        <p:sp>
          <p:nvSpPr>
            <p:cNvPr id="12295" name="Text Box 23">
              <a:extLst>
                <a:ext uri="{FF2B5EF4-FFF2-40B4-BE49-F238E27FC236}">
                  <a16:creationId xmlns:a16="http://schemas.microsoft.com/office/drawing/2014/main" id="{547CD2F7-B68F-45C5-8670-E1DFF20B48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1" y="1821"/>
              <a:ext cx="12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Coulomb’s Law</a:t>
              </a:r>
            </a:p>
          </p:txBody>
        </p:sp>
        <p:sp>
          <p:nvSpPr>
            <p:cNvPr id="12296" name="Line 24">
              <a:extLst>
                <a:ext uri="{FF2B5EF4-FFF2-40B4-BE49-F238E27FC236}">
                  <a16:creationId xmlns:a16="http://schemas.microsoft.com/office/drawing/2014/main" id="{956A6927-A27E-426A-91DA-EEA84ABAD5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43" y="1929"/>
              <a:ext cx="439" cy="2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58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750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8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58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58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uiExpand="1" build="p"/>
    </p:bld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19856</TotalTime>
  <Words>1813</Words>
  <Application>Microsoft Office PowerPoint</Application>
  <PresentationFormat>On-screen Show (4:3)</PresentationFormat>
  <Paragraphs>197</Paragraphs>
  <Slides>22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Verdana</vt:lpstr>
      <vt:lpstr>Arial</vt:lpstr>
      <vt:lpstr>Wingdings</vt:lpstr>
      <vt:lpstr>Calibri</vt:lpstr>
      <vt:lpstr>Symbol</vt:lpstr>
      <vt:lpstr>MT Symbol</vt:lpstr>
      <vt:lpstr>Bold Stripes</vt:lpstr>
      <vt:lpstr>Brownstone Equation Editor 5.0 Equation</vt:lpstr>
      <vt:lpstr>The Model of the Atom</vt:lpstr>
      <vt:lpstr>What Does an Atom Look Like?</vt:lpstr>
      <vt:lpstr>J.J. Thompson (1898)</vt:lpstr>
      <vt:lpstr>Earnest Rutherford (1911) “The Gold Foil Experiment”</vt:lpstr>
      <vt:lpstr>The Gold Foil Experiment</vt:lpstr>
      <vt:lpstr>Neils Bohr (1913)</vt:lpstr>
      <vt:lpstr>Key aspects of the Bohr Model of the Atom</vt:lpstr>
      <vt:lpstr>The Bohr Model of the Atom</vt:lpstr>
      <vt:lpstr>Einstein &amp; Bohr’s Theories Combined (The Bohr Radius)</vt:lpstr>
      <vt:lpstr>Einstein &amp; Bohr’s Theories Combined (The Bohr Radius)</vt:lpstr>
      <vt:lpstr>The Bohr Model – Energy Level Diagram for Hydrogen</vt:lpstr>
      <vt:lpstr>Bohr Model and Emission Spectra</vt:lpstr>
      <vt:lpstr>Visible Spectrum of the Hydrogen Atom</vt:lpstr>
      <vt:lpstr>The Energy Levels of the Hydrogen Atom (The Well)</vt:lpstr>
      <vt:lpstr>Quantization of the Energy Levels of the Hydrogen Atom</vt:lpstr>
      <vt:lpstr>Problems with the Bohr Planetary Model</vt:lpstr>
      <vt:lpstr>Angular Momentum Solved</vt:lpstr>
      <vt:lpstr>Quantum Model (Heisenberg Uncertainty Principle) - 1926</vt:lpstr>
      <vt:lpstr>Quantum Model (Heisenberg Uncertainty Principle) - 1926</vt:lpstr>
      <vt:lpstr>Key Ideas</vt:lpstr>
      <vt:lpstr>Key Ideas</vt:lpstr>
      <vt:lpstr>Problems with the Nuclear Model</vt:lpstr>
    </vt:vector>
  </TitlesOfParts>
  <Company>TEXACO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Potential</dc:title>
  <dc:creator>Charlie</dc:creator>
  <cp:lastModifiedBy>Charlie Ropes</cp:lastModifiedBy>
  <cp:revision>222</cp:revision>
  <dcterms:created xsi:type="dcterms:W3CDTF">2005-02-07T22:48:55Z</dcterms:created>
  <dcterms:modified xsi:type="dcterms:W3CDTF">2020-06-08T03:10:28Z</dcterms:modified>
</cp:coreProperties>
</file>